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Londrina Solid Heavy" charset="1" panose="00000A00000000000000"/>
      <p:regular r:id="rId29"/>
    </p:embeddedFont>
    <p:embeddedFont>
      <p:font typeface="Montserrat" charset="1" panose="000005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54" t="-16332" r="-33349" b="-3247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29472" y="3323486"/>
            <a:ext cx="14629057" cy="133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99"/>
              </a:lnSpc>
              <a:spcBef>
                <a:spcPct val="0"/>
              </a:spcBef>
            </a:pPr>
            <a:r>
              <a:rPr lang="en-US" b="true" sz="9999" strike="noStrike" u="none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Osaatko naattia joulusta?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73166" y="4732316"/>
            <a:ext cx="5941669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s</a:t>
            </a:r>
            <a:r>
              <a:rPr lang="en-US" sz="77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äkeistö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8091139"/>
            <a:ext cx="3594186" cy="1576695"/>
          </a:xfrm>
          <a:custGeom>
            <a:avLst/>
            <a:gdLst/>
            <a:ahLst/>
            <a:cxnLst/>
            <a:rect r="r" b="b" t="t" l="l"/>
            <a:pathLst>
              <a:path h="1576695" w="3594186">
                <a:moveTo>
                  <a:pt x="0" y="0"/>
                </a:moveTo>
                <a:lnTo>
                  <a:pt x="3594186" y="0"/>
                </a:lnTo>
                <a:lnTo>
                  <a:pt x="3594186" y="1576695"/>
                </a:lnTo>
                <a:lnTo>
                  <a:pt x="0" y="1576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4826" y="3588338"/>
            <a:ext cx="10914064" cy="2493667"/>
            <a:chOff x="0" y="0"/>
            <a:chExt cx="14552085" cy="33248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4701086" y="2035417"/>
              <a:ext cx="5149913" cy="1289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8120"/>
                </a:lnSpc>
                <a:spcBef>
                  <a:spcPct val="0"/>
                </a:spcBef>
              </a:pPr>
              <a:r>
                <a:rPr lang="en-US" sz="5800" strike="noStrike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 säkeistö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2875"/>
              <a:ext cx="14552085" cy="1397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599"/>
                </a:lnSpc>
                <a:spcBef>
                  <a:spcPct val="0"/>
                </a:spcBef>
              </a:pPr>
              <a:r>
                <a:rPr lang="en-US" b="true" sz="7599" strike="noStrike" u="none">
                  <a:solidFill>
                    <a:srgbClr val="FFFFFF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Joulupuu on rakennettu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7681605"/>
            <a:ext cx="3594186" cy="1576695"/>
          </a:xfrm>
          <a:custGeom>
            <a:avLst/>
            <a:gdLst/>
            <a:ahLst/>
            <a:cxnLst/>
            <a:rect r="r" b="b" t="t" l="l"/>
            <a:pathLst>
              <a:path h="1576695" w="3594186">
                <a:moveTo>
                  <a:pt x="0" y="0"/>
                </a:moveTo>
                <a:lnTo>
                  <a:pt x="3594186" y="0"/>
                </a:lnTo>
                <a:lnTo>
                  <a:pt x="3594186" y="1576695"/>
                </a:lnTo>
                <a:lnTo>
                  <a:pt x="0" y="1576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99527" y="3402664"/>
            <a:ext cx="5688945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5. säkeistö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74416" y="2184997"/>
            <a:ext cx="11539167" cy="101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99"/>
              </a:lnSpc>
              <a:spcBef>
                <a:spcPct val="0"/>
              </a:spcBef>
            </a:pPr>
            <a:r>
              <a:rPr lang="en-US" b="true" sz="7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Joulupuu on rakennettu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915157" y="489632"/>
            <a:ext cx="2457686" cy="1078136"/>
          </a:xfrm>
          <a:custGeom>
            <a:avLst/>
            <a:gdLst/>
            <a:ahLst/>
            <a:cxnLst/>
            <a:rect r="r" b="b" t="t" l="l"/>
            <a:pathLst>
              <a:path h="1078136" w="2457686">
                <a:moveTo>
                  <a:pt x="0" y="0"/>
                </a:moveTo>
                <a:lnTo>
                  <a:pt x="2457686" y="0"/>
                </a:lnTo>
                <a:lnTo>
                  <a:pt x="2457686" y="1078136"/>
                </a:lnTo>
                <a:lnTo>
                  <a:pt x="0" y="1078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6783" y="5741846"/>
            <a:ext cx="3654433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ertosäe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74416" y="4569697"/>
            <a:ext cx="11539167" cy="101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99"/>
              </a:lnSpc>
              <a:spcBef>
                <a:spcPct val="0"/>
              </a:spcBef>
            </a:pPr>
            <a:r>
              <a:rPr lang="en-US" b="true" sz="7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Kilisee kilisee kulkunen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808730" y="8183526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38195" y="4114753"/>
            <a:ext cx="4377815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52224" indent="-626112" lvl="1">
              <a:lnSpc>
                <a:spcPts val="8120"/>
              </a:lnSpc>
              <a:spcBef>
                <a:spcPct val="0"/>
              </a:spcBef>
              <a:buAutoNum type="arabicPeriod" startAt="1"/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äkeistö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14382" y="2942604"/>
            <a:ext cx="11539167" cy="101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99"/>
              </a:lnSpc>
              <a:spcBef>
                <a:spcPct val="0"/>
              </a:spcBef>
            </a:pPr>
            <a:r>
              <a:rPr lang="en-US" b="true" sz="7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Kilisee kilisee kulkunen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8680146"/>
            <a:ext cx="2635887" cy="1156309"/>
          </a:xfrm>
          <a:custGeom>
            <a:avLst/>
            <a:gdLst/>
            <a:ahLst/>
            <a:cxnLst/>
            <a:rect r="r" b="b" t="t" l="l"/>
            <a:pathLst>
              <a:path h="1156309" w="2635887">
                <a:moveTo>
                  <a:pt x="0" y="0"/>
                </a:moveTo>
                <a:lnTo>
                  <a:pt x="2635887" y="0"/>
                </a:lnTo>
                <a:lnTo>
                  <a:pt x="2635887" y="1156308"/>
                </a:lnTo>
                <a:lnTo>
                  <a:pt x="0" y="1156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74416" y="4569697"/>
            <a:ext cx="11539167" cy="101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99"/>
              </a:lnSpc>
              <a:spcBef>
                <a:spcPct val="0"/>
              </a:spcBef>
            </a:pPr>
            <a:r>
              <a:rPr lang="en-US" b="true" sz="7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Kilisee kilisee kulkunen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808730" y="8183526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16783" y="5741846"/>
            <a:ext cx="3654433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ertosäe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21204" y="4114753"/>
            <a:ext cx="4332604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säkeistö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317923" y="2940562"/>
            <a:ext cx="11539167" cy="101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99"/>
              </a:lnSpc>
              <a:spcBef>
                <a:spcPct val="0"/>
              </a:spcBef>
            </a:pPr>
            <a:r>
              <a:rPr lang="en-US" b="true" sz="7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Kilisee kilisee kulkunen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809278" y="8183526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74416" y="4569697"/>
            <a:ext cx="11539167" cy="101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99"/>
              </a:lnSpc>
              <a:spcBef>
                <a:spcPct val="0"/>
              </a:spcBef>
            </a:pPr>
            <a:r>
              <a:rPr lang="en-US" b="true" sz="7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Kilisee kilisee kulkunen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808730" y="8183526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16783" y="5741846"/>
            <a:ext cx="3654433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ertosäe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" r="0" b="-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3371783"/>
            <a:ext cx="581905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Pieni liekki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09278" y="1028700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887225" y="4399841"/>
            <a:ext cx="4332604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säkeistö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24945" y="3614547"/>
            <a:ext cx="581905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Pieni liekki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09278" y="1028700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68171" y="4642605"/>
            <a:ext cx="4332604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säkeistö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18595" y="4114753"/>
            <a:ext cx="4375944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säkeistö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97040" y="2886257"/>
            <a:ext cx="581905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Pieni liekki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26129" y="696080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67331" y="2468824"/>
            <a:ext cx="12714663" cy="133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99"/>
              </a:lnSpc>
              <a:spcBef>
                <a:spcPct val="0"/>
              </a:spcBef>
            </a:pPr>
            <a:r>
              <a:rPr lang="en-US" b="true" sz="9999" strike="noStrike" u="none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Osaatko naattia joulusta?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82289" y="4076653"/>
            <a:ext cx="5750922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919"/>
              </a:lnSpc>
              <a:spcBef>
                <a:spcPct val="0"/>
              </a:spcBef>
            </a:pPr>
            <a:r>
              <a:rPr lang="en-US" sz="77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säkeistö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67331" y="8056990"/>
            <a:ext cx="2523033" cy="1106802"/>
          </a:xfrm>
          <a:custGeom>
            <a:avLst/>
            <a:gdLst/>
            <a:ahLst/>
            <a:cxnLst/>
            <a:rect r="r" b="b" t="t" l="l"/>
            <a:pathLst>
              <a:path h="1106802" w="2523033">
                <a:moveTo>
                  <a:pt x="0" y="0"/>
                </a:moveTo>
                <a:lnTo>
                  <a:pt x="2523033" y="0"/>
                </a:lnTo>
                <a:lnTo>
                  <a:pt x="2523033" y="1106802"/>
                </a:lnTo>
                <a:lnTo>
                  <a:pt x="0" y="11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96291" y="1028700"/>
            <a:ext cx="3063009" cy="1343679"/>
          </a:xfrm>
          <a:custGeom>
            <a:avLst/>
            <a:gdLst/>
            <a:ahLst/>
            <a:cxnLst/>
            <a:rect r="r" b="b" t="t" l="l"/>
            <a:pathLst>
              <a:path h="1343679" w="3063009">
                <a:moveTo>
                  <a:pt x="0" y="0"/>
                </a:moveTo>
                <a:lnTo>
                  <a:pt x="3063009" y="0"/>
                </a:lnTo>
                <a:lnTo>
                  <a:pt x="3063009" y="1343679"/>
                </a:lnTo>
                <a:lnTo>
                  <a:pt x="0" y="134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37750" y="5340871"/>
            <a:ext cx="4737635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säkeistö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97040" y="4112375"/>
            <a:ext cx="581905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Pieni liekki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38227" y="4001142"/>
            <a:ext cx="1041154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Piirrän pienen tähden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808730" y="8183526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47755" y="3743206"/>
            <a:ext cx="1041154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Tuiki, tuiki tähtönen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881955" y="5029200"/>
            <a:ext cx="4737635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s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äkeistö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085838" y="7978759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89033" y="3758379"/>
            <a:ext cx="10411545" cy="114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99"/>
              </a:lnSpc>
              <a:spcBef>
                <a:spcPct val="0"/>
              </a:spcBef>
            </a:pPr>
            <a:r>
              <a:rPr lang="en-US" b="true" sz="85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Tuiki, tuiki tähtönen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45611" y="5029200"/>
            <a:ext cx="4498389" cy="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58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säkeistö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196097" y="8720913"/>
            <a:ext cx="2450022" cy="1074774"/>
          </a:xfrm>
          <a:custGeom>
            <a:avLst/>
            <a:gdLst/>
            <a:ahLst/>
            <a:cxnLst/>
            <a:rect r="r" b="b" t="t" l="l"/>
            <a:pathLst>
              <a:path h="1074774" w="2450022">
                <a:moveTo>
                  <a:pt x="0" y="0"/>
                </a:moveTo>
                <a:lnTo>
                  <a:pt x="2450022" y="0"/>
                </a:lnTo>
                <a:lnTo>
                  <a:pt x="2450022" y="1074774"/>
                </a:lnTo>
                <a:lnTo>
                  <a:pt x="0" y="1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43980" y="4076653"/>
            <a:ext cx="5083183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919"/>
              </a:lnSpc>
              <a:spcBef>
                <a:spcPct val="0"/>
              </a:spcBef>
            </a:pPr>
            <a:r>
              <a:rPr lang="en-US" sz="77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säkeistö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67331" y="8056990"/>
            <a:ext cx="2523033" cy="1106802"/>
          </a:xfrm>
          <a:custGeom>
            <a:avLst/>
            <a:gdLst/>
            <a:ahLst/>
            <a:cxnLst/>
            <a:rect r="r" b="b" t="t" l="l"/>
            <a:pathLst>
              <a:path h="1106802" w="2523033">
                <a:moveTo>
                  <a:pt x="0" y="0"/>
                </a:moveTo>
                <a:lnTo>
                  <a:pt x="2523033" y="0"/>
                </a:lnTo>
                <a:lnTo>
                  <a:pt x="2523033" y="1106802"/>
                </a:lnTo>
                <a:lnTo>
                  <a:pt x="0" y="11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67331" y="2468824"/>
            <a:ext cx="12714663" cy="133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99"/>
              </a:lnSpc>
              <a:spcBef>
                <a:spcPct val="0"/>
              </a:spcBef>
            </a:pPr>
            <a:r>
              <a:rPr lang="en-US" b="true" sz="9999" strike="noStrike" u="none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Osaatko naattia joulusta?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83300" y="3808093"/>
            <a:ext cx="5555869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919"/>
              </a:lnSpc>
              <a:spcBef>
                <a:spcPct val="0"/>
              </a:spcBef>
            </a:pPr>
            <a:r>
              <a:rPr lang="en-US" sz="77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 säkeistö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41042" y="1922929"/>
            <a:ext cx="12985931" cy="133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99"/>
              </a:lnSpc>
              <a:spcBef>
                <a:spcPct val="0"/>
              </a:spcBef>
            </a:pPr>
            <a:r>
              <a:rPr lang="en-US" b="true" sz="9999" strike="noStrike" u="none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Osaatko naattia joulusta?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177652" y="8151498"/>
            <a:ext cx="2523033" cy="1106802"/>
          </a:xfrm>
          <a:custGeom>
            <a:avLst/>
            <a:gdLst/>
            <a:ahLst/>
            <a:cxnLst/>
            <a:rect r="r" b="b" t="t" l="l"/>
            <a:pathLst>
              <a:path h="1106802" w="2523033">
                <a:moveTo>
                  <a:pt x="0" y="0"/>
                </a:moveTo>
                <a:lnTo>
                  <a:pt x="2523032" y="0"/>
                </a:lnTo>
                <a:lnTo>
                  <a:pt x="2523032" y="1106802"/>
                </a:lnTo>
                <a:lnTo>
                  <a:pt x="0" y="11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73830" y="2833553"/>
            <a:ext cx="10161469" cy="2606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99"/>
              </a:lnSpc>
              <a:spcBef>
                <a:spcPct val="0"/>
              </a:spcBef>
            </a:pPr>
            <a:r>
              <a:rPr lang="en-US" b="true" sz="9999" strike="noStrike" u="none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Osaatko naattia joulusta?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6049812"/>
            <a:ext cx="5621128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919"/>
              </a:lnSpc>
              <a:spcBef>
                <a:spcPct val="0"/>
              </a:spcBef>
            </a:pPr>
            <a:r>
              <a:rPr lang="en-US" sz="7799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 säkeistö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190050" y="8151498"/>
            <a:ext cx="2523033" cy="1106802"/>
          </a:xfrm>
          <a:custGeom>
            <a:avLst/>
            <a:gdLst/>
            <a:ahLst/>
            <a:cxnLst/>
            <a:rect r="r" b="b" t="t" l="l"/>
            <a:pathLst>
              <a:path h="1106802" w="2523033">
                <a:moveTo>
                  <a:pt x="0" y="0"/>
                </a:moveTo>
                <a:lnTo>
                  <a:pt x="2523032" y="0"/>
                </a:lnTo>
                <a:lnTo>
                  <a:pt x="2523032" y="1106802"/>
                </a:lnTo>
                <a:lnTo>
                  <a:pt x="0" y="11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3827" y="2503302"/>
            <a:ext cx="9844989" cy="2606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99"/>
              </a:lnSpc>
              <a:spcBef>
                <a:spcPct val="0"/>
              </a:spcBef>
            </a:pPr>
            <a:r>
              <a:rPr lang="en-US" b="true" sz="9999" strike="noStrike" u="none">
                <a:solidFill>
                  <a:srgbClr val="FFFFF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Osaatko naattia joulusta?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70512" y="5244952"/>
            <a:ext cx="5191620" cy="1335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919"/>
              </a:lnSpc>
              <a:spcBef>
                <a:spcPct val="0"/>
              </a:spcBef>
            </a:pPr>
            <a:r>
              <a:rPr lang="en-US" sz="779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6. säkeistö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8113171"/>
            <a:ext cx="3148994" cy="1381398"/>
          </a:xfrm>
          <a:custGeom>
            <a:avLst/>
            <a:gdLst/>
            <a:ahLst/>
            <a:cxnLst/>
            <a:rect r="r" b="b" t="t" l="l"/>
            <a:pathLst>
              <a:path h="1381398" w="3148994">
                <a:moveTo>
                  <a:pt x="0" y="0"/>
                </a:moveTo>
                <a:lnTo>
                  <a:pt x="3148994" y="0"/>
                </a:lnTo>
                <a:lnTo>
                  <a:pt x="3148994" y="1381399"/>
                </a:lnTo>
                <a:lnTo>
                  <a:pt x="0" y="138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4473" y="3588338"/>
            <a:ext cx="12134771" cy="2493667"/>
            <a:chOff x="0" y="0"/>
            <a:chExt cx="16179694" cy="33248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5226889" y="2035417"/>
              <a:ext cx="5725916" cy="1289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20"/>
                </a:lnSpc>
              </a:pPr>
              <a:r>
                <a:rPr lang="en-US" sz="5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 s</a:t>
              </a:r>
              <a:r>
                <a:rPr lang="en-US" sz="5800" strike="noStrike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äkeistö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2875"/>
              <a:ext cx="16179694" cy="1397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599"/>
                </a:lnSpc>
                <a:spcBef>
                  <a:spcPct val="0"/>
                </a:spcBef>
              </a:pPr>
              <a:r>
                <a:rPr lang="en-US" b="true" sz="7599">
                  <a:solidFill>
                    <a:srgbClr val="FFFFFF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Joulupuu on rakennettu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196291" y="1028700"/>
            <a:ext cx="3063009" cy="1343679"/>
          </a:xfrm>
          <a:custGeom>
            <a:avLst/>
            <a:gdLst/>
            <a:ahLst/>
            <a:cxnLst/>
            <a:rect r="r" b="b" t="t" l="l"/>
            <a:pathLst>
              <a:path h="1343679" w="3063009">
                <a:moveTo>
                  <a:pt x="0" y="0"/>
                </a:moveTo>
                <a:lnTo>
                  <a:pt x="3063009" y="0"/>
                </a:lnTo>
                <a:lnTo>
                  <a:pt x="3063009" y="1343679"/>
                </a:lnTo>
                <a:lnTo>
                  <a:pt x="0" y="134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96291" y="1028700"/>
            <a:ext cx="3063009" cy="1343679"/>
          </a:xfrm>
          <a:custGeom>
            <a:avLst/>
            <a:gdLst/>
            <a:ahLst/>
            <a:cxnLst/>
            <a:rect r="r" b="b" t="t" l="l"/>
            <a:pathLst>
              <a:path h="1343679" w="3063009">
                <a:moveTo>
                  <a:pt x="0" y="0"/>
                </a:moveTo>
                <a:lnTo>
                  <a:pt x="3063009" y="0"/>
                </a:lnTo>
                <a:lnTo>
                  <a:pt x="3063009" y="1343679"/>
                </a:lnTo>
                <a:lnTo>
                  <a:pt x="0" y="134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4473" y="3588338"/>
            <a:ext cx="12134771" cy="2493667"/>
            <a:chOff x="0" y="0"/>
            <a:chExt cx="16179694" cy="332489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5226889" y="2035417"/>
              <a:ext cx="5725916" cy="1289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20"/>
                </a:lnSpc>
                <a:spcBef>
                  <a:spcPct val="0"/>
                </a:spcBef>
              </a:pPr>
              <a:r>
                <a:rPr lang="en-US" sz="5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 s</a:t>
              </a:r>
              <a:r>
                <a:rPr lang="en-US" sz="5800" strike="noStrike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äkeistö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2875"/>
              <a:ext cx="16179694" cy="1397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599"/>
                </a:lnSpc>
                <a:spcBef>
                  <a:spcPct val="0"/>
                </a:spcBef>
              </a:pPr>
              <a:r>
                <a:rPr lang="en-US" b="true" sz="7599">
                  <a:solidFill>
                    <a:srgbClr val="FFFFFF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Joulupuu on rakennettu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" r="0" b="-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96291" y="1028700"/>
            <a:ext cx="3063009" cy="1343679"/>
          </a:xfrm>
          <a:custGeom>
            <a:avLst/>
            <a:gdLst/>
            <a:ahLst/>
            <a:cxnLst/>
            <a:rect r="r" b="b" t="t" l="l"/>
            <a:pathLst>
              <a:path h="1343679" w="3063009">
                <a:moveTo>
                  <a:pt x="0" y="0"/>
                </a:moveTo>
                <a:lnTo>
                  <a:pt x="3063009" y="0"/>
                </a:lnTo>
                <a:lnTo>
                  <a:pt x="3063009" y="1343679"/>
                </a:lnTo>
                <a:lnTo>
                  <a:pt x="0" y="134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4473" y="3588338"/>
            <a:ext cx="12134771" cy="2493667"/>
            <a:chOff x="0" y="0"/>
            <a:chExt cx="16179694" cy="332489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5226889" y="2035417"/>
              <a:ext cx="5725916" cy="1289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20"/>
                </a:lnSpc>
                <a:spcBef>
                  <a:spcPct val="0"/>
                </a:spcBef>
              </a:pPr>
              <a:r>
                <a:rPr lang="en-US" sz="5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 s</a:t>
              </a:r>
              <a:r>
                <a:rPr lang="en-US" sz="5800" strike="noStrike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äkeistö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2875"/>
              <a:ext cx="16179694" cy="13972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599"/>
                </a:lnSpc>
                <a:spcBef>
                  <a:spcPct val="0"/>
                </a:spcBef>
              </a:pPr>
              <a:r>
                <a:rPr lang="en-US" b="true" sz="7599">
                  <a:solidFill>
                    <a:srgbClr val="FFFFFF"/>
                  </a:solidFill>
                  <a:latin typeface="Londrina Solid Heavy"/>
                  <a:ea typeface="Londrina Solid Heavy"/>
                  <a:cs typeface="Londrina Solid Heavy"/>
                  <a:sym typeface="Londrina Solid Heavy"/>
                </a:rPr>
                <a:t>Joulupuu on rakennettu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DAG2m8pzepE</dc:identifier>
  <dcterms:modified xsi:type="dcterms:W3CDTF">2011-08-01T06:04:30Z</dcterms:modified>
  <cp:revision>1</cp:revision>
  <dc:title>Joululaulut-2025</dc:title>
</cp:coreProperties>
</file>