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Londrina Solid Heavy" charset="1" panose="00000A00000000000000"/>
      <p:regular r:id="rId19"/>
    </p:embeddedFont>
    <p:embeddedFont>
      <p:font typeface="Londrina Solid" charset="1" panose="00000500000000000000"/>
      <p:regular r:id="rId20"/>
    </p:embeddedFont>
    <p:embeddedFont>
      <p:font typeface="Montserrat" charset="1" panose="00000500000000000000"/>
      <p:regular r:id="rId21"/>
    </p:embeddedFont>
    <p:embeddedFont>
      <p:font typeface="Montserrat Bold" charset="1" panose="000008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2" Target="../media/image4.png" Type="http://schemas.openxmlformats.org/officeDocument/2006/relationships/image"/><Relationship Id="rId3" Target="../media/image12.pn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../media/image64.png" Type="http://schemas.openxmlformats.org/officeDocument/2006/relationships/image"/><Relationship Id="rId7" Target="../media/image65.jpeg" Type="http://schemas.openxmlformats.org/officeDocument/2006/relationships/image"/><Relationship Id="rId8" Target="../media/VAGE9B5dQxg.mp4" Type="http://schemas.openxmlformats.org/officeDocument/2006/relationships/video"/><Relationship Id="rId9" Target="../media/VAGE9B5dQxg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0.png" Type="http://schemas.openxmlformats.org/officeDocument/2006/relationships/image"/><Relationship Id="rId11" Target="../media/image71.png" Type="http://schemas.openxmlformats.org/officeDocument/2006/relationships/image"/><Relationship Id="rId12" Target="../media/image72.svg" Type="http://schemas.openxmlformats.org/officeDocument/2006/relationships/image"/><Relationship Id="rId13" Target="../media/image73.jpeg" Type="http://schemas.openxmlformats.org/officeDocument/2006/relationships/image"/><Relationship Id="rId2" Target="../media/image66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67.png" Type="http://schemas.openxmlformats.org/officeDocument/2006/relationships/image"/><Relationship Id="rId6" Target="../media/image68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6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1.png" Type="http://schemas.openxmlformats.org/officeDocument/2006/relationships/image"/><Relationship Id="rId11" Target="../media/image72.svg" Type="http://schemas.openxmlformats.org/officeDocument/2006/relationships/image"/><Relationship Id="rId12" Target="../media/image74.jpeg" Type="http://schemas.openxmlformats.org/officeDocument/2006/relationships/image"/><Relationship Id="rId13" Target="../media/image75.jpeg" Type="http://schemas.openxmlformats.org/officeDocument/2006/relationships/image"/><Relationship Id="rId14" Target="../media/image76.png" Type="http://schemas.openxmlformats.org/officeDocument/2006/relationships/image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67.png" Type="http://schemas.openxmlformats.org/officeDocument/2006/relationships/image"/><Relationship Id="rId5" Target="../media/image68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69.png" Type="http://schemas.openxmlformats.org/officeDocument/2006/relationships/image"/><Relationship Id="rId9" Target="../media/image7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Relationship Id="rId3" Target="../media/image70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4.png" Type="http://schemas.openxmlformats.org/officeDocument/2006/relationships/image"/><Relationship Id="rId7" Target="../media/image12.pn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png" Type="http://schemas.openxmlformats.org/officeDocument/2006/relationships/image"/><Relationship Id="rId11" Target="../media/image16.png" Type="http://schemas.openxmlformats.org/officeDocument/2006/relationships/image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4.png" Type="http://schemas.openxmlformats.org/officeDocument/2006/relationships/image"/><Relationship Id="rId5" Target="../media/image12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../media/image13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4.png" Type="http://schemas.openxmlformats.org/officeDocument/2006/relationships/image"/><Relationship Id="rId7" Target="../media/image12.pn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2.png" Type="http://schemas.openxmlformats.org/officeDocument/2006/relationships/image"/><Relationship Id="rId12" Target="../media/image1.png" Type="http://schemas.openxmlformats.org/officeDocument/2006/relationships/image"/><Relationship Id="rId13" Target="../media/image17.png" Type="http://schemas.openxmlformats.org/officeDocument/2006/relationships/image"/><Relationship Id="rId14" Target="../media/image24.png" Type="http://schemas.openxmlformats.org/officeDocument/2006/relationships/image"/><Relationship Id="rId15" Target="../media/image25.sv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jpeg" Type="http://schemas.openxmlformats.org/officeDocument/2006/relationships/image"/><Relationship Id="rId6" Target="../media/image23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4.png" Type="http://schemas.openxmlformats.org/officeDocument/2006/relationships/image"/><Relationship Id="rId5" Target="../media/image12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png" Type="http://schemas.openxmlformats.org/officeDocument/2006/relationships/image"/><Relationship Id="rId2" Target="../media/image28.png" Type="http://schemas.openxmlformats.org/officeDocument/2006/relationships/image"/><Relationship Id="rId3" Target="../media/image29.pn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32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png" Type="http://schemas.openxmlformats.org/officeDocument/2006/relationships/image"/><Relationship Id="rId12" Target="../media/image49.png" Type="http://schemas.openxmlformats.org/officeDocument/2006/relationships/image"/><Relationship Id="rId13" Target="../media/image50.png" Type="http://schemas.openxmlformats.org/officeDocument/2006/relationships/image"/><Relationship Id="rId14" Target="../media/image51.png" Type="http://schemas.openxmlformats.org/officeDocument/2006/relationships/image"/><Relationship Id="rId15" Target="../media/image52.png" Type="http://schemas.openxmlformats.org/officeDocument/2006/relationships/image"/><Relationship Id="rId16" Target="../media/image53.png" Type="http://schemas.openxmlformats.org/officeDocument/2006/relationships/image"/><Relationship Id="rId17" Target="../media/image54.png" Type="http://schemas.openxmlformats.org/officeDocument/2006/relationships/image"/><Relationship Id="rId18" Target="../media/image55.png" Type="http://schemas.openxmlformats.org/officeDocument/2006/relationships/image"/><Relationship Id="rId19" Target="../media/image56.jpeg" Type="http://schemas.openxmlformats.org/officeDocument/2006/relationships/image"/><Relationship Id="rId2" Target="../media/image39.png" Type="http://schemas.openxmlformats.org/officeDocument/2006/relationships/image"/><Relationship Id="rId20" Target="../media/image57.png" Type="http://schemas.openxmlformats.org/officeDocument/2006/relationships/image"/><Relationship Id="rId21" Target="../media/image58.png" Type="http://schemas.openxmlformats.org/officeDocument/2006/relationships/image"/><Relationship Id="rId22" Target="../media/image59.png" Type="http://schemas.openxmlformats.org/officeDocument/2006/relationships/image"/><Relationship Id="rId23" Target="../media/image60.jpeg" Type="http://schemas.openxmlformats.org/officeDocument/2006/relationships/image"/><Relationship Id="rId24" Target="../media/image61.png" Type="http://schemas.openxmlformats.org/officeDocument/2006/relationships/image"/><Relationship Id="rId25" Target="../media/image62.pn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jpeg" Type="http://schemas.openxmlformats.org/officeDocument/2006/relationships/image"/><Relationship Id="rId6" Target="../media/image43.jpeg" Type="http://schemas.openxmlformats.org/officeDocument/2006/relationships/image"/><Relationship Id="rId7" Target="../media/image44.jpeg" Type="http://schemas.openxmlformats.org/officeDocument/2006/relationships/image"/><Relationship Id="rId8" Target="../media/image45.pn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evl.fi/plus/seurakuntaelama/kasvatus/turvallinen-seurakunta" TargetMode="External" Type="http://schemas.openxmlformats.org/officeDocument/2006/relationships/hyperlink"/><Relationship Id="rId3" Target="../media/image6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0854">
            <a:off x="2120342" y="599782"/>
            <a:ext cx="3398118" cy="3398118"/>
          </a:xfrm>
          <a:custGeom>
            <a:avLst/>
            <a:gdLst/>
            <a:ahLst/>
            <a:cxnLst/>
            <a:rect r="r" b="b" t="t" l="l"/>
            <a:pathLst>
              <a:path h="3398118" w="3398118">
                <a:moveTo>
                  <a:pt x="0" y="0"/>
                </a:moveTo>
                <a:lnTo>
                  <a:pt x="3398117" y="0"/>
                </a:lnTo>
                <a:lnTo>
                  <a:pt x="3398117" y="3398117"/>
                </a:lnTo>
                <a:lnTo>
                  <a:pt x="0" y="339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80505" y="714204"/>
            <a:ext cx="3169273" cy="3169273"/>
          </a:xfrm>
          <a:custGeom>
            <a:avLst/>
            <a:gdLst/>
            <a:ahLst/>
            <a:cxnLst/>
            <a:rect r="r" b="b" t="t" l="l"/>
            <a:pathLst>
              <a:path h="3169273" w="3169273">
                <a:moveTo>
                  <a:pt x="0" y="0"/>
                </a:moveTo>
                <a:lnTo>
                  <a:pt x="3169273" y="0"/>
                </a:lnTo>
                <a:lnTo>
                  <a:pt x="3169273" y="3169273"/>
                </a:lnTo>
                <a:lnTo>
                  <a:pt x="0" y="3169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818265" y="714204"/>
            <a:ext cx="3249646" cy="3249646"/>
          </a:xfrm>
          <a:custGeom>
            <a:avLst/>
            <a:gdLst/>
            <a:ahLst/>
            <a:cxnLst/>
            <a:rect r="r" b="b" t="t" l="l"/>
            <a:pathLst>
              <a:path h="3249646" w="3249646">
                <a:moveTo>
                  <a:pt x="0" y="0"/>
                </a:moveTo>
                <a:lnTo>
                  <a:pt x="3249646" y="0"/>
                </a:lnTo>
                <a:lnTo>
                  <a:pt x="3249646" y="3249646"/>
                </a:lnTo>
                <a:lnTo>
                  <a:pt x="0" y="3249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55999">
            <a:off x="13548605" y="370765"/>
            <a:ext cx="3095680" cy="3095680"/>
          </a:xfrm>
          <a:custGeom>
            <a:avLst/>
            <a:gdLst/>
            <a:ahLst/>
            <a:cxnLst/>
            <a:rect r="r" b="b" t="t" l="l"/>
            <a:pathLst>
              <a:path h="3095680" w="3095680">
                <a:moveTo>
                  <a:pt x="0" y="0"/>
                </a:moveTo>
                <a:lnTo>
                  <a:pt x="3095680" y="0"/>
                </a:lnTo>
                <a:lnTo>
                  <a:pt x="3095680" y="3095680"/>
                </a:lnTo>
                <a:lnTo>
                  <a:pt x="0" y="3095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88350">
            <a:off x="11437588" y="672576"/>
            <a:ext cx="3037543" cy="3037543"/>
          </a:xfrm>
          <a:custGeom>
            <a:avLst/>
            <a:gdLst/>
            <a:ahLst/>
            <a:cxnLst/>
            <a:rect r="r" b="b" t="t" l="l"/>
            <a:pathLst>
              <a:path h="3037543" w="3037543">
                <a:moveTo>
                  <a:pt x="0" y="0"/>
                </a:moveTo>
                <a:lnTo>
                  <a:pt x="3037543" y="0"/>
                </a:lnTo>
                <a:lnTo>
                  <a:pt x="3037543" y="3037543"/>
                </a:lnTo>
                <a:lnTo>
                  <a:pt x="0" y="3037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3481">
            <a:off x="15680991" y="79409"/>
            <a:ext cx="3156618" cy="3156618"/>
          </a:xfrm>
          <a:custGeom>
            <a:avLst/>
            <a:gdLst/>
            <a:ahLst/>
            <a:cxnLst/>
            <a:rect r="r" b="b" t="t" l="l"/>
            <a:pathLst>
              <a:path h="3156618" w="3156618">
                <a:moveTo>
                  <a:pt x="0" y="0"/>
                </a:moveTo>
                <a:lnTo>
                  <a:pt x="3156618" y="0"/>
                </a:lnTo>
                <a:lnTo>
                  <a:pt x="3156618" y="3156618"/>
                </a:lnTo>
                <a:lnTo>
                  <a:pt x="0" y="3156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353676">
            <a:off x="-186325" y="539872"/>
            <a:ext cx="3360166" cy="3360166"/>
          </a:xfrm>
          <a:custGeom>
            <a:avLst/>
            <a:gdLst/>
            <a:ahLst/>
            <a:cxnLst/>
            <a:rect r="r" b="b" t="t" l="l"/>
            <a:pathLst>
              <a:path h="3360166" w="3360166">
                <a:moveTo>
                  <a:pt x="0" y="0"/>
                </a:moveTo>
                <a:lnTo>
                  <a:pt x="3360166" y="0"/>
                </a:lnTo>
                <a:lnTo>
                  <a:pt x="3360166" y="3360166"/>
                </a:lnTo>
                <a:lnTo>
                  <a:pt x="0" y="3360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45162" y="714204"/>
            <a:ext cx="3169273" cy="3169273"/>
          </a:xfrm>
          <a:custGeom>
            <a:avLst/>
            <a:gdLst/>
            <a:ahLst/>
            <a:cxnLst/>
            <a:rect r="r" b="b" t="t" l="l"/>
            <a:pathLst>
              <a:path h="3169273" w="3169273">
                <a:moveTo>
                  <a:pt x="0" y="0"/>
                </a:moveTo>
                <a:lnTo>
                  <a:pt x="3169273" y="0"/>
                </a:lnTo>
                <a:lnTo>
                  <a:pt x="3169273" y="3169273"/>
                </a:lnTo>
                <a:lnTo>
                  <a:pt x="0" y="3169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60838">
            <a:off x="-2153166" y="289205"/>
            <a:ext cx="3031406" cy="3031406"/>
          </a:xfrm>
          <a:custGeom>
            <a:avLst/>
            <a:gdLst/>
            <a:ahLst/>
            <a:cxnLst/>
            <a:rect r="r" b="b" t="t" l="l"/>
            <a:pathLst>
              <a:path h="3031406" w="3031406">
                <a:moveTo>
                  <a:pt x="0" y="0"/>
                </a:moveTo>
                <a:lnTo>
                  <a:pt x="3031406" y="0"/>
                </a:lnTo>
                <a:lnTo>
                  <a:pt x="3031406" y="3031406"/>
                </a:lnTo>
                <a:lnTo>
                  <a:pt x="0" y="3031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5083" y="3657560"/>
            <a:ext cx="4701020" cy="6268027"/>
          </a:xfrm>
          <a:custGeom>
            <a:avLst/>
            <a:gdLst/>
            <a:ahLst/>
            <a:cxnLst/>
            <a:rect r="r" b="b" t="t" l="l"/>
            <a:pathLst>
              <a:path h="6268027" w="4701020">
                <a:moveTo>
                  <a:pt x="0" y="0"/>
                </a:moveTo>
                <a:lnTo>
                  <a:pt x="4701020" y="0"/>
                </a:lnTo>
                <a:lnTo>
                  <a:pt x="4701020" y="6268027"/>
                </a:lnTo>
                <a:lnTo>
                  <a:pt x="0" y="62680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858115" y="3938451"/>
            <a:ext cx="12157669" cy="5401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930"/>
              </a:lnSpc>
            </a:pPr>
            <a:r>
              <a:rPr lang="en-US" sz="15664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Tutustu </a:t>
            </a:r>
          </a:p>
          <a:p>
            <a:pPr algn="ctr">
              <a:lnSpc>
                <a:spcPts val="21930"/>
              </a:lnSpc>
            </a:pPr>
            <a:r>
              <a:rPr lang="en-US" sz="15664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Lastenkirkkoon!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93023" y="10535"/>
            <a:ext cx="6371751" cy="2036330"/>
            <a:chOff x="0" y="0"/>
            <a:chExt cx="8495667" cy="27151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8875" cy="2618559"/>
            </a:xfrm>
            <a:custGeom>
              <a:avLst/>
              <a:gdLst/>
              <a:ahLst/>
              <a:cxnLst/>
              <a:rect r="r" b="b" t="t" l="l"/>
              <a:pathLst>
                <a:path h="2618559" w="2688875">
                  <a:moveTo>
                    <a:pt x="0" y="0"/>
                  </a:moveTo>
                  <a:lnTo>
                    <a:pt x="2688875" y="0"/>
                  </a:lnTo>
                  <a:lnTo>
                    <a:pt x="2688875" y="2618559"/>
                  </a:lnTo>
                  <a:lnTo>
                    <a:pt x="0" y="2618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342" r="0" b="-1342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2063484" y="76401"/>
              <a:ext cx="2610423" cy="2542157"/>
            </a:xfrm>
            <a:custGeom>
              <a:avLst/>
              <a:gdLst/>
              <a:ahLst/>
              <a:cxnLst/>
              <a:rect r="r" b="b" t="t" l="l"/>
              <a:pathLst>
                <a:path h="2542157" w="2610423">
                  <a:moveTo>
                    <a:pt x="0" y="0"/>
                  </a:moveTo>
                  <a:lnTo>
                    <a:pt x="2610423" y="0"/>
                  </a:lnTo>
                  <a:lnTo>
                    <a:pt x="2610423" y="2542158"/>
                  </a:lnTo>
                  <a:lnTo>
                    <a:pt x="0" y="2542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1342" r="0" b="-1342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958030" y="0"/>
              <a:ext cx="2616703" cy="2548273"/>
            </a:xfrm>
            <a:custGeom>
              <a:avLst/>
              <a:gdLst/>
              <a:ahLst/>
              <a:cxnLst/>
              <a:rect r="r" b="b" t="t" l="l"/>
              <a:pathLst>
                <a:path h="2548273" w="2616703">
                  <a:moveTo>
                    <a:pt x="0" y="0"/>
                  </a:moveTo>
                  <a:lnTo>
                    <a:pt x="2616703" y="0"/>
                  </a:lnTo>
                  <a:lnTo>
                    <a:pt x="2616703" y="2548273"/>
                  </a:lnTo>
                  <a:lnTo>
                    <a:pt x="0" y="2548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342" r="0" b="-134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707652" y="0"/>
              <a:ext cx="2788015" cy="2715106"/>
            </a:xfrm>
            <a:custGeom>
              <a:avLst/>
              <a:gdLst/>
              <a:ahLst/>
              <a:cxnLst/>
              <a:rect r="r" b="b" t="t" l="l"/>
              <a:pathLst>
                <a:path h="2715106" w="2788015">
                  <a:moveTo>
                    <a:pt x="0" y="0"/>
                  </a:moveTo>
                  <a:lnTo>
                    <a:pt x="2788015" y="0"/>
                  </a:lnTo>
                  <a:lnTo>
                    <a:pt x="2788015" y="2715106"/>
                  </a:lnTo>
                  <a:lnTo>
                    <a:pt x="0" y="2715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342" r="0" b="-1342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-166810" y="6050982"/>
            <a:ext cx="4236018" cy="4236018"/>
          </a:xfrm>
          <a:custGeom>
            <a:avLst/>
            <a:gdLst/>
            <a:ahLst/>
            <a:cxnLst/>
            <a:rect r="r" b="b" t="t" l="l"/>
            <a:pathLst>
              <a:path h="4236018" w="4236018">
                <a:moveTo>
                  <a:pt x="0" y="0"/>
                </a:moveTo>
                <a:lnTo>
                  <a:pt x="4236018" y="0"/>
                </a:lnTo>
                <a:lnTo>
                  <a:pt x="4236018" y="4236018"/>
                </a:lnTo>
                <a:lnTo>
                  <a:pt x="0" y="4236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4349172" y="2311386"/>
            <a:ext cx="13296340" cy="7479191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3111531" y="7653419"/>
            <a:ext cx="3203424" cy="2752213"/>
            <a:chOff x="0" y="0"/>
            <a:chExt cx="4271232" cy="366961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762403" y="1438251"/>
              <a:ext cx="2508829" cy="1671507"/>
            </a:xfrm>
            <a:custGeom>
              <a:avLst/>
              <a:gdLst/>
              <a:ahLst/>
              <a:cxnLst/>
              <a:rect r="r" b="b" t="t" l="l"/>
              <a:pathLst>
                <a:path h="1671507" w="2508829">
                  <a:moveTo>
                    <a:pt x="0" y="0"/>
                  </a:moveTo>
                  <a:lnTo>
                    <a:pt x="2508829" y="0"/>
                  </a:lnTo>
                  <a:lnTo>
                    <a:pt x="2508829" y="1671508"/>
                  </a:lnTo>
                  <a:lnTo>
                    <a:pt x="0" y="1671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26834" cy="3669617"/>
            </a:xfrm>
            <a:custGeom>
              <a:avLst/>
              <a:gdLst/>
              <a:ahLst/>
              <a:cxnLst/>
              <a:rect r="r" b="b" t="t" l="l"/>
              <a:pathLst>
                <a:path h="3669617" w="2626834">
                  <a:moveTo>
                    <a:pt x="0" y="0"/>
                  </a:moveTo>
                  <a:lnTo>
                    <a:pt x="2626834" y="0"/>
                  </a:lnTo>
                  <a:lnTo>
                    <a:pt x="2626834" y="3669617"/>
                  </a:lnTo>
                  <a:lnTo>
                    <a:pt x="0" y="3669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5694296" y="94007"/>
            <a:ext cx="12593704" cy="1981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4"/>
              </a:lnSpc>
            </a:pPr>
            <a:r>
              <a:rPr lang="en-US" sz="5710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 tuottaa uutta lasten hengellistä musiikkia. 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706376" y="2818521"/>
            <a:ext cx="4552924" cy="6439779"/>
          </a:xfrm>
          <a:custGeom>
            <a:avLst/>
            <a:gdLst/>
            <a:ahLst/>
            <a:cxnLst/>
            <a:rect r="r" b="b" t="t" l="l"/>
            <a:pathLst>
              <a:path h="6439779" w="4552924">
                <a:moveTo>
                  <a:pt x="0" y="0"/>
                </a:moveTo>
                <a:lnTo>
                  <a:pt x="4552924" y="0"/>
                </a:lnTo>
                <a:lnTo>
                  <a:pt x="4552924" y="6439779"/>
                </a:lnTo>
                <a:lnTo>
                  <a:pt x="0" y="6439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03175"/>
            <a:ext cx="18507339" cy="2270045"/>
            <a:chOff x="0" y="0"/>
            <a:chExt cx="24676453" cy="302672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37180" y="164534"/>
              <a:ext cx="2721011" cy="2721011"/>
            </a:xfrm>
            <a:custGeom>
              <a:avLst/>
              <a:gdLst/>
              <a:ahLst/>
              <a:cxnLst/>
              <a:rect r="r" b="b" t="t" l="l"/>
              <a:pathLst>
                <a:path h="2721011" w="2721011">
                  <a:moveTo>
                    <a:pt x="0" y="0"/>
                  </a:moveTo>
                  <a:lnTo>
                    <a:pt x="2721011" y="0"/>
                  </a:lnTo>
                  <a:lnTo>
                    <a:pt x="2721011" y="2721011"/>
                  </a:lnTo>
                  <a:lnTo>
                    <a:pt x="0" y="272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629458" y="99943"/>
              <a:ext cx="2763828" cy="2763828"/>
            </a:xfrm>
            <a:custGeom>
              <a:avLst/>
              <a:gdLst/>
              <a:ahLst/>
              <a:cxnLst/>
              <a:rect r="r" b="b" t="t" l="l"/>
              <a:pathLst>
                <a:path h="2763828" w="2763828">
                  <a:moveTo>
                    <a:pt x="0" y="0"/>
                  </a:moveTo>
                  <a:lnTo>
                    <a:pt x="2763828" y="0"/>
                  </a:lnTo>
                  <a:lnTo>
                    <a:pt x="2763828" y="2763828"/>
                  </a:lnTo>
                  <a:lnTo>
                    <a:pt x="0" y="2763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566825" y="99943"/>
              <a:ext cx="2538846" cy="2538846"/>
            </a:xfrm>
            <a:custGeom>
              <a:avLst/>
              <a:gdLst/>
              <a:ahLst/>
              <a:cxnLst/>
              <a:rect r="r" b="b" t="t" l="l"/>
              <a:pathLst>
                <a:path h="2538846" w="2538846">
                  <a:moveTo>
                    <a:pt x="0" y="0"/>
                  </a:moveTo>
                  <a:lnTo>
                    <a:pt x="2538846" y="0"/>
                  </a:lnTo>
                  <a:lnTo>
                    <a:pt x="2538846" y="2538846"/>
                  </a:lnTo>
                  <a:lnTo>
                    <a:pt x="0" y="2538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545628" y="206762"/>
              <a:ext cx="2819964" cy="2819964"/>
            </a:xfrm>
            <a:custGeom>
              <a:avLst/>
              <a:gdLst/>
              <a:ahLst/>
              <a:cxnLst/>
              <a:rect r="r" b="b" t="t" l="l"/>
              <a:pathLst>
                <a:path h="2819964" w="2819964">
                  <a:moveTo>
                    <a:pt x="0" y="0"/>
                  </a:moveTo>
                  <a:lnTo>
                    <a:pt x="2819964" y="0"/>
                  </a:lnTo>
                  <a:lnTo>
                    <a:pt x="2819964" y="2819964"/>
                  </a:lnTo>
                  <a:lnTo>
                    <a:pt x="0" y="2819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445589" y="152901"/>
              <a:ext cx="2657912" cy="2657912"/>
            </a:xfrm>
            <a:custGeom>
              <a:avLst/>
              <a:gdLst/>
              <a:ahLst/>
              <a:cxnLst/>
              <a:rect r="r" b="b" t="t" l="l"/>
              <a:pathLst>
                <a:path h="2657912" w="2657912">
                  <a:moveTo>
                    <a:pt x="0" y="0"/>
                  </a:moveTo>
                  <a:lnTo>
                    <a:pt x="2657912" y="0"/>
                  </a:lnTo>
                  <a:lnTo>
                    <a:pt x="2657912" y="2657913"/>
                  </a:lnTo>
                  <a:lnTo>
                    <a:pt x="0" y="2657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5363810" y="152901"/>
              <a:ext cx="2732644" cy="2732644"/>
            </a:xfrm>
            <a:custGeom>
              <a:avLst/>
              <a:gdLst/>
              <a:ahLst/>
              <a:cxnLst/>
              <a:rect r="r" b="b" t="t" l="l"/>
              <a:pathLst>
                <a:path h="2732644" w="2732644">
                  <a:moveTo>
                    <a:pt x="0" y="0"/>
                  </a:moveTo>
                  <a:lnTo>
                    <a:pt x="2732644" y="0"/>
                  </a:lnTo>
                  <a:lnTo>
                    <a:pt x="2732644" y="2732644"/>
                  </a:lnTo>
                  <a:lnTo>
                    <a:pt x="0" y="2732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387526" y="42228"/>
              <a:ext cx="2821544" cy="2821544"/>
            </a:xfrm>
            <a:custGeom>
              <a:avLst/>
              <a:gdLst/>
              <a:ahLst/>
              <a:cxnLst/>
              <a:rect r="r" b="b" t="t" l="l"/>
              <a:pathLst>
                <a:path h="2821544" w="2821544">
                  <a:moveTo>
                    <a:pt x="0" y="0"/>
                  </a:moveTo>
                  <a:lnTo>
                    <a:pt x="2821544" y="0"/>
                  </a:lnTo>
                  <a:lnTo>
                    <a:pt x="2821544" y="2821543"/>
                  </a:lnTo>
                  <a:lnTo>
                    <a:pt x="0" y="2821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1382609" y="42228"/>
              <a:ext cx="2748749" cy="2748749"/>
            </a:xfrm>
            <a:custGeom>
              <a:avLst/>
              <a:gdLst/>
              <a:ahLst/>
              <a:cxnLst/>
              <a:rect r="r" b="b" t="t" l="l"/>
              <a:pathLst>
                <a:path h="2748749" w="2748749">
                  <a:moveTo>
                    <a:pt x="0" y="0"/>
                  </a:moveTo>
                  <a:lnTo>
                    <a:pt x="2748749" y="0"/>
                  </a:lnTo>
                  <a:lnTo>
                    <a:pt x="2748749" y="2748749"/>
                  </a:lnTo>
                  <a:lnTo>
                    <a:pt x="0" y="2748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3" y="0"/>
                  </a:lnTo>
                  <a:lnTo>
                    <a:pt x="1106113" y="329068"/>
                  </a:lnTo>
                  <a:lnTo>
                    <a:pt x="0" y="329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076402" y="42228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2" y="0"/>
                  </a:lnTo>
                  <a:lnTo>
                    <a:pt x="1106112" y="329068"/>
                  </a:lnTo>
                  <a:lnTo>
                    <a:pt x="0" y="329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6152804" y="84455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2" y="0"/>
                  </a:lnTo>
                  <a:lnTo>
                    <a:pt x="1106112" y="329069"/>
                  </a:lnTo>
                  <a:lnTo>
                    <a:pt x="0" y="329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777175" y="71875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2" y="0"/>
                  </a:lnTo>
                  <a:lnTo>
                    <a:pt x="1106112" y="329069"/>
                  </a:lnTo>
                  <a:lnTo>
                    <a:pt x="0" y="329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1713878" y="164534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2" y="0"/>
                  </a:lnTo>
                  <a:lnTo>
                    <a:pt x="1106112" y="329069"/>
                  </a:lnTo>
                  <a:lnTo>
                    <a:pt x="0" y="329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4652304" y="99943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2" y="0"/>
                  </a:lnTo>
                  <a:lnTo>
                    <a:pt x="1106112" y="329069"/>
                  </a:lnTo>
                  <a:lnTo>
                    <a:pt x="0" y="329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7654953" y="164534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2" y="0"/>
                  </a:lnTo>
                  <a:lnTo>
                    <a:pt x="1106112" y="329069"/>
                  </a:lnTo>
                  <a:lnTo>
                    <a:pt x="0" y="329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20656013" y="99943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3" y="0"/>
                  </a:lnTo>
                  <a:lnTo>
                    <a:pt x="1106113" y="329069"/>
                  </a:lnTo>
                  <a:lnTo>
                    <a:pt x="0" y="329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3570340" y="0"/>
              <a:ext cx="1106113" cy="329068"/>
            </a:xfrm>
            <a:custGeom>
              <a:avLst/>
              <a:gdLst/>
              <a:ahLst/>
              <a:cxnLst/>
              <a:rect r="r" b="b" t="t" l="l"/>
              <a:pathLst>
                <a:path h="329068" w="1106113">
                  <a:moveTo>
                    <a:pt x="0" y="0"/>
                  </a:moveTo>
                  <a:lnTo>
                    <a:pt x="1106113" y="0"/>
                  </a:lnTo>
                  <a:lnTo>
                    <a:pt x="1106113" y="329068"/>
                  </a:lnTo>
                  <a:lnTo>
                    <a:pt x="0" y="329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6202891" y="2818521"/>
            <a:ext cx="5675055" cy="6439779"/>
          </a:xfrm>
          <a:custGeom>
            <a:avLst/>
            <a:gdLst/>
            <a:ahLst/>
            <a:cxnLst/>
            <a:rect r="r" b="b" t="t" l="l"/>
            <a:pathLst>
              <a:path h="6439779" w="5675055">
                <a:moveTo>
                  <a:pt x="0" y="0"/>
                </a:moveTo>
                <a:lnTo>
                  <a:pt x="5675055" y="0"/>
                </a:lnTo>
                <a:lnTo>
                  <a:pt x="5675055" y="6439779"/>
                </a:lnTo>
                <a:lnTo>
                  <a:pt x="0" y="64397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  <a:ln w="95250" cap="sq">
            <a:solidFill>
              <a:srgbClr val="FFFFFF"/>
            </a:solidFill>
            <a:prstDash val="solid"/>
            <a:miter/>
          </a:ln>
        </p:spPr>
      </p:sp>
      <p:sp>
        <p:nvSpPr>
          <p:cNvPr name="TextBox 22" id="22"/>
          <p:cNvSpPr txBox="true"/>
          <p:nvPr/>
        </p:nvSpPr>
        <p:spPr>
          <a:xfrm rot="0">
            <a:off x="694421" y="2685171"/>
            <a:ext cx="4307082" cy="5717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11"/>
              </a:lnSpc>
            </a:pPr>
            <a:r>
              <a:rPr lang="en-US" sz="6508" b="true">
                <a:solidFill>
                  <a:srgbClr val="FBFBF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Lastenkirkon </a:t>
            </a:r>
          </a:p>
          <a:p>
            <a:pPr algn="ctr">
              <a:lnSpc>
                <a:spcPts val="9111"/>
              </a:lnSpc>
            </a:pPr>
            <a:r>
              <a:rPr lang="en-US" sz="6508" b="true">
                <a:solidFill>
                  <a:srgbClr val="FBFBF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linjaukset </a:t>
            </a:r>
          </a:p>
          <a:p>
            <a:pPr algn="ctr">
              <a:lnSpc>
                <a:spcPts val="9111"/>
              </a:lnSpc>
            </a:pPr>
            <a:r>
              <a:rPr lang="en-US" sz="6508" b="true">
                <a:solidFill>
                  <a:srgbClr val="FBFBF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tehdään </a:t>
            </a:r>
          </a:p>
          <a:p>
            <a:pPr algn="ctr">
              <a:lnSpc>
                <a:spcPts val="9111"/>
              </a:lnSpc>
            </a:pPr>
            <a:r>
              <a:rPr lang="en-US" sz="6508" b="true">
                <a:solidFill>
                  <a:srgbClr val="FBFBF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 </a:t>
            </a:r>
          </a:p>
          <a:p>
            <a:pPr algn="ctr">
              <a:lnSpc>
                <a:spcPts val="9111"/>
              </a:lnSpc>
            </a:pPr>
            <a:r>
              <a:rPr lang="en-US" sz="6508" b="true">
                <a:solidFill>
                  <a:srgbClr val="FBFBF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kanssa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3546" y="8069662"/>
            <a:ext cx="2040758" cy="2040758"/>
          </a:xfrm>
          <a:custGeom>
            <a:avLst/>
            <a:gdLst/>
            <a:ahLst/>
            <a:cxnLst/>
            <a:rect r="r" b="b" t="t" l="l"/>
            <a:pathLst>
              <a:path h="2040758" w="2040758">
                <a:moveTo>
                  <a:pt x="0" y="0"/>
                </a:moveTo>
                <a:lnTo>
                  <a:pt x="2040758" y="0"/>
                </a:lnTo>
                <a:lnTo>
                  <a:pt x="2040758" y="2040758"/>
                </a:lnTo>
                <a:lnTo>
                  <a:pt x="0" y="2040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02754" y="8021219"/>
            <a:ext cx="2072871" cy="2072871"/>
          </a:xfrm>
          <a:custGeom>
            <a:avLst/>
            <a:gdLst/>
            <a:ahLst/>
            <a:cxnLst/>
            <a:rect r="r" b="b" t="t" l="l"/>
            <a:pathLst>
              <a:path h="2072871" w="2072871">
                <a:moveTo>
                  <a:pt x="0" y="0"/>
                </a:moveTo>
                <a:lnTo>
                  <a:pt x="2072871" y="0"/>
                </a:lnTo>
                <a:lnTo>
                  <a:pt x="2072871" y="2072870"/>
                </a:lnTo>
                <a:lnTo>
                  <a:pt x="0" y="2072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05779" y="8021219"/>
            <a:ext cx="1904134" cy="1904134"/>
          </a:xfrm>
          <a:custGeom>
            <a:avLst/>
            <a:gdLst/>
            <a:ahLst/>
            <a:cxnLst/>
            <a:rect r="r" b="b" t="t" l="l"/>
            <a:pathLst>
              <a:path h="1904134" w="1904134">
                <a:moveTo>
                  <a:pt x="0" y="0"/>
                </a:moveTo>
                <a:lnTo>
                  <a:pt x="1904135" y="0"/>
                </a:lnTo>
                <a:lnTo>
                  <a:pt x="1904135" y="1904134"/>
                </a:lnTo>
                <a:lnTo>
                  <a:pt x="0" y="1904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804647" y="8000167"/>
            <a:ext cx="2114973" cy="2114973"/>
          </a:xfrm>
          <a:custGeom>
            <a:avLst/>
            <a:gdLst/>
            <a:ahLst/>
            <a:cxnLst/>
            <a:rect r="r" b="b" t="t" l="l"/>
            <a:pathLst>
              <a:path h="2114973" w="2114973">
                <a:moveTo>
                  <a:pt x="0" y="0"/>
                </a:moveTo>
                <a:lnTo>
                  <a:pt x="2114974" y="0"/>
                </a:lnTo>
                <a:lnTo>
                  <a:pt x="2114974" y="2114974"/>
                </a:lnTo>
                <a:lnTo>
                  <a:pt x="0" y="2114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14852" y="8060937"/>
            <a:ext cx="1993434" cy="1993434"/>
          </a:xfrm>
          <a:custGeom>
            <a:avLst/>
            <a:gdLst/>
            <a:ahLst/>
            <a:cxnLst/>
            <a:rect r="r" b="b" t="t" l="l"/>
            <a:pathLst>
              <a:path h="1993434" w="1993434">
                <a:moveTo>
                  <a:pt x="0" y="0"/>
                </a:moveTo>
                <a:lnTo>
                  <a:pt x="1993434" y="0"/>
                </a:lnTo>
                <a:lnTo>
                  <a:pt x="1993434" y="1993434"/>
                </a:lnTo>
                <a:lnTo>
                  <a:pt x="0" y="19934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03518" y="8060937"/>
            <a:ext cx="2049483" cy="2049483"/>
          </a:xfrm>
          <a:custGeom>
            <a:avLst/>
            <a:gdLst/>
            <a:ahLst/>
            <a:cxnLst/>
            <a:rect r="r" b="b" t="t" l="l"/>
            <a:pathLst>
              <a:path h="2049483" w="2049483">
                <a:moveTo>
                  <a:pt x="0" y="0"/>
                </a:moveTo>
                <a:lnTo>
                  <a:pt x="2049483" y="0"/>
                </a:lnTo>
                <a:lnTo>
                  <a:pt x="2049483" y="2049483"/>
                </a:lnTo>
                <a:lnTo>
                  <a:pt x="0" y="2049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01459" y="8144619"/>
            <a:ext cx="2116158" cy="2116158"/>
          </a:xfrm>
          <a:custGeom>
            <a:avLst/>
            <a:gdLst/>
            <a:ahLst/>
            <a:cxnLst/>
            <a:rect r="r" b="b" t="t" l="l"/>
            <a:pathLst>
              <a:path h="2116158" w="2116158">
                <a:moveTo>
                  <a:pt x="0" y="0"/>
                </a:moveTo>
                <a:lnTo>
                  <a:pt x="2116158" y="0"/>
                </a:lnTo>
                <a:lnTo>
                  <a:pt x="2116158" y="2116158"/>
                </a:lnTo>
                <a:lnTo>
                  <a:pt x="0" y="2116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17617" y="7977932"/>
            <a:ext cx="2061562" cy="2061562"/>
          </a:xfrm>
          <a:custGeom>
            <a:avLst/>
            <a:gdLst/>
            <a:ahLst/>
            <a:cxnLst/>
            <a:rect r="r" b="b" t="t" l="l"/>
            <a:pathLst>
              <a:path h="2061562" w="2061562">
                <a:moveTo>
                  <a:pt x="0" y="0"/>
                </a:moveTo>
                <a:lnTo>
                  <a:pt x="2061562" y="0"/>
                </a:lnTo>
                <a:lnTo>
                  <a:pt x="2061562" y="2061561"/>
                </a:lnTo>
                <a:lnTo>
                  <a:pt x="0" y="20615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219339" y="7946261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087962" y="797793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395263" y="800960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2"/>
                </a:lnTo>
                <a:lnTo>
                  <a:pt x="0" y="246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363541" y="8000167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2"/>
                </a:lnTo>
                <a:lnTo>
                  <a:pt x="0" y="246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566069" y="806966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769888" y="8021219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021875" y="806966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5272670" y="8021219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7458416" y="7946261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804647" y="2236854"/>
            <a:ext cx="5644635" cy="5472318"/>
          </a:xfrm>
          <a:custGeom>
            <a:avLst/>
            <a:gdLst/>
            <a:ahLst/>
            <a:cxnLst/>
            <a:rect r="r" b="b" t="t" l="l"/>
            <a:pathLst>
              <a:path h="5472318" w="5644635">
                <a:moveTo>
                  <a:pt x="0" y="0"/>
                </a:moveTo>
                <a:lnTo>
                  <a:pt x="5644635" y="0"/>
                </a:lnTo>
                <a:lnTo>
                  <a:pt x="5644635" y="5472318"/>
                </a:lnTo>
                <a:lnTo>
                  <a:pt x="0" y="54723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4453" r="0" b="-2307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886229" y="2236854"/>
            <a:ext cx="3592144" cy="5472318"/>
          </a:xfrm>
          <a:custGeom>
            <a:avLst/>
            <a:gdLst/>
            <a:ahLst/>
            <a:cxnLst/>
            <a:rect r="r" b="b" t="t" l="l"/>
            <a:pathLst>
              <a:path h="5472318" w="3592144">
                <a:moveTo>
                  <a:pt x="0" y="0"/>
                </a:moveTo>
                <a:lnTo>
                  <a:pt x="3592144" y="0"/>
                </a:lnTo>
                <a:lnTo>
                  <a:pt x="3592144" y="5472318"/>
                </a:lnTo>
                <a:lnTo>
                  <a:pt x="0" y="5472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14255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970017" y="8130332"/>
            <a:ext cx="2061562" cy="2061562"/>
          </a:xfrm>
          <a:custGeom>
            <a:avLst/>
            <a:gdLst/>
            <a:ahLst/>
            <a:cxnLst/>
            <a:rect r="r" b="b" t="t" l="l"/>
            <a:pathLst>
              <a:path h="2061562" w="2061562">
                <a:moveTo>
                  <a:pt x="0" y="0"/>
                </a:moveTo>
                <a:lnTo>
                  <a:pt x="2061562" y="0"/>
                </a:lnTo>
                <a:lnTo>
                  <a:pt x="2061562" y="2061561"/>
                </a:lnTo>
                <a:lnTo>
                  <a:pt x="0" y="20615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66939" y="8098661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2240362" y="813033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547663" y="816200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2"/>
                </a:lnTo>
                <a:lnTo>
                  <a:pt x="0" y="246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515941" y="8152567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2"/>
                </a:lnTo>
                <a:lnTo>
                  <a:pt x="0" y="246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718469" y="822206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0922288" y="8173619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3174275" y="8222062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5425070" y="8173619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5" y="0"/>
                </a:lnTo>
                <a:lnTo>
                  <a:pt x="829585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7610816" y="8098661"/>
            <a:ext cx="829584" cy="246801"/>
          </a:xfrm>
          <a:custGeom>
            <a:avLst/>
            <a:gdLst/>
            <a:ahLst/>
            <a:cxnLst/>
            <a:rect r="r" b="b" t="t" l="l"/>
            <a:pathLst>
              <a:path h="246801" w="829584">
                <a:moveTo>
                  <a:pt x="0" y="0"/>
                </a:moveTo>
                <a:lnTo>
                  <a:pt x="829584" y="0"/>
                </a:lnTo>
                <a:lnTo>
                  <a:pt x="829584" y="246801"/>
                </a:lnTo>
                <a:lnTo>
                  <a:pt x="0" y="24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3038629" y="2389254"/>
            <a:ext cx="3592144" cy="5472318"/>
          </a:xfrm>
          <a:custGeom>
            <a:avLst/>
            <a:gdLst/>
            <a:ahLst/>
            <a:cxnLst/>
            <a:rect r="r" b="b" t="t" l="l"/>
            <a:pathLst>
              <a:path h="5472318" w="3592144">
                <a:moveTo>
                  <a:pt x="0" y="0"/>
                </a:moveTo>
                <a:lnTo>
                  <a:pt x="3592144" y="0"/>
                </a:lnTo>
                <a:lnTo>
                  <a:pt x="3592144" y="5472318"/>
                </a:lnTo>
                <a:lnTo>
                  <a:pt x="0" y="54723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14255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762645" y="2236854"/>
            <a:ext cx="5451452" cy="5451452"/>
          </a:xfrm>
          <a:custGeom>
            <a:avLst/>
            <a:gdLst/>
            <a:ahLst/>
            <a:cxnLst/>
            <a:rect r="r" b="b" t="t" l="l"/>
            <a:pathLst>
              <a:path h="5451452" w="5451452">
                <a:moveTo>
                  <a:pt x="0" y="0"/>
                </a:moveTo>
                <a:lnTo>
                  <a:pt x="5451452" y="0"/>
                </a:lnTo>
                <a:lnTo>
                  <a:pt x="5451452" y="5451452"/>
                </a:lnTo>
                <a:lnTo>
                  <a:pt x="0" y="54514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056947" y="914400"/>
            <a:ext cx="15449643" cy="909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6"/>
              </a:lnSpc>
            </a:pPr>
            <a:r>
              <a:rPr lang="en-US" sz="5304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OHJELMILLA TAVOITELLAAN LAPSEN JA PERHEEN HYVINVOINTIA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73661" y="0"/>
            <a:ext cx="3052077" cy="3363081"/>
          </a:xfrm>
          <a:custGeom>
            <a:avLst/>
            <a:gdLst/>
            <a:ahLst/>
            <a:cxnLst/>
            <a:rect r="r" b="b" t="t" l="l"/>
            <a:pathLst>
              <a:path h="3363081" w="3052077">
                <a:moveTo>
                  <a:pt x="0" y="0"/>
                </a:moveTo>
                <a:lnTo>
                  <a:pt x="3052077" y="0"/>
                </a:lnTo>
                <a:lnTo>
                  <a:pt x="3052077" y="3363081"/>
                </a:lnTo>
                <a:lnTo>
                  <a:pt x="0" y="3363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94" t="0" r="-509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31692" y="0"/>
            <a:ext cx="2682929" cy="3057100"/>
          </a:xfrm>
          <a:custGeom>
            <a:avLst/>
            <a:gdLst/>
            <a:ahLst/>
            <a:cxnLst/>
            <a:rect r="r" b="b" t="t" l="l"/>
            <a:pathLst>
              <a:path h="3057100" w="2682929">
                <a:moveTo>
                  <a:pt x="0" y="0"/>
                </a:moveTo>
                <a:lnTo>
                  <a:pt x="2682930" y="0"/>
                </a:lnTo>
                <a:lnTo>
                  <a:pt x="2682930" y="3057100"/>
                </a:lnTo>
                <a:lnTo>
                  <a:pt x="0" y="3057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73" t="0" r="-6973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27955" y="-35968"/>
            <a:ext cx="13609596" cy="3093069"/>
            <a:chOff x="0" y="0"/>
            <a:chExt cx="18146128" cy="41240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124091" cy="4124091"/>
            </a:xfrm>
            <a:custGeom>
              <a:avLst/>
              <a:gdLst/>
              <a:ahLst/>
              <a:cxnLst/>
              <a:rect r="r" b="b" t="t" l="l"/>
              <a:pathLst>
                <a:path h="4124091" w="4124091">
                  <a:moveTo>
                    <a:pt x="0" y="0"/>
                  </a:moveTo>
                  <a:lnTo>
                    <a:pt x="4124091" y="0"/>
                  </a:lnTo>
                  <a:lnTo>
                    <a:pt x="4124091" y="4124091"/>
                  </a:lnTo>
                  <a:lnTo>
                    <a:pt x="0" y="4124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4022037" y="0"/>
              <a:ext cx="4124091" cy="4124091"/>
            </a:xfrm>
            <a:custGeom>
              <a:avLst/>
              <a:gdLst/>
              <a:ahLst/>
              <a:cxnLst/>
              <a:rect r="r" b="b" t="t" l="l"/>
              <a:pathLst>
                <a:path h="4124091" w="4124091">
                  <a:moveTo>
                    <a:pt x="0" y="0"/>
                  </a:moveTo>
                  <a:lnTo>
                    <a:pt x="4124091" y="0"/>
                  </a:lnTo>
                  <a:lnTo>
                    <a:pt x="4124091" y="4124091"/>
                  </a:lnTo>
                  <a:lnTo>
                    <a:pt x="0" y="4124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796857" y="0"/>
              <a:ext cx="3977442" cy="3977442"/>
            </a:xfrm>
            <a:custGeom>
              <a:avLst/>
              <a:gdLst/>
              <a:ahLst/>
              <a:cxnLst/>
              <a:rect r="r" b="b" t="t" l="l"/>
              <a:pathLst>
                <a:path h="3977442" w="3977442">
                  <a:moveTo>
                    <a:pt x="0" y="0"/>
                  </a:moveTo>
                  <a:lnTo>
                    <a:pt x="3977441" y="0"/>
                  </a:lnTo>
                  <a:lnTo>
                    <a:pt x="3977441" y="3977442"/>
                  </a:lnTo>
                  <a:lnTo>
                    <a:pt x="0" y="3977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5849207" y="116049"/>
              <a:ext cx="3861392" cy="3861392"/>
            </a:xfrm>
            <a:custGeom>
              <a:avLst/>
              <a:gdLst/>
              <a:ahLst/>
              <a:cxnLst/>
              <a:rect r="r" b="b" t="t" l="l"/>
              <a:pathLst>
                <a:path h="3861392" w="3861392">
                  <a:moveTo>
                    <a:pt x="0" y="0"/>
                  </a:moveTo>
                  <a:lnTo>
                    <a:pt x="3861392" y="0"/>
                  </a:lnTo>
                  <a:lnTo>
                    <a:pt x="3861392" y="3861393"/>
                  </a:lnTo>
                  <a:lnTo>
                    <a:pt x="0" y="38613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8651659" y="0"/>
              <a:ext cx="3870682" cy="3870682"/>
            </a:xfrm>
            <a:custGeom>
              <a:avLst/>
              <a:gdLst/>
              <a:ahLst/>
              <a:cxnLst/>
              <a:rect r="r" b="b" t="t" l="l"/>
              <a:pathLst>
                <a:path h="3870682" w="3870682">
                  <a:moveTo>
                    <a:pt x="0" y="0"/>
                  </a:moveTo>
                  <a:lnTo>
                    <a:pt x="3870682" y="0"/>
                  </a:lnTo>
                  <a:lnTo>
                    <a:pt x="3870682" y="3870682"/>
                  </a:lnTo>
                  <a:lnTo>
                    <a:pt x="0" y="3870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1239737" y="0"/>
              <a:ext cx="4124091" cy="4124091"/>
            </a:xfrm>
            <a:custGeom>
              <a:avLst/>
              <a:gdLst/>
              <a:ahLst/>
              <a:cxnLst/>
              <a:rect r="r" b="b" t="t" l="l"/>
              <a:pathLst>
                <a:path h="4124091" w="4124091">
                  <a:moveTo>
                    <a:pt x="0" y="0"/>
                  </a:moveTo>
                  <a:lnTo>
                    <a:pt x="4124091" y="0"/>
                  </a:lnTo>
                  <a:lnTo>
                    <a:pt x="4124091" y="4124091"/>
                  </a:lnTo>
                  <a:lnTo>
                    <a:pt x="0" y="41240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616473" y="3191631"/>
            <a:ext cx="13228290" cy="6012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32"/>
              </a:lnSpc>
            </a:pPr>
            <a:r>
              <a:rPr lang="en-US" sz="8523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Tervetuloa tutustumaan </a:t>
            </a:r>
          </a:p>
          <a:p>
            <a:pPr algn="ctr">
              <a:lnSpc>
                <a:spcPts val="11932"/>
              </a:lnSpc>
            </a:pPr>
            <a:r>
              <a:rPr lang="en-US" sz="8523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ja toteuttamaan Lastenkirkkoa!</a:t>
            </a:r>
          </a:p>
          <a:p>
            <a:pPr algn="ctr">
              <a:lnSpc>
                <a:spcPts val="11932"/>
              </a:lnSpc>
            </a:pPr>
            <a:r>
              <a:rPr lang="en-US" sz="8523" b="true">
                <a:solidFill>
                  <a:srgbClr val="42B8AE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Lastenkirkko.fi</a:t>
            </a:r>
          </a:p>
          <a:p>
            <a:pPr algn="ctr">
              <a:lnSpc>
                <a:spcPts val="11932"/>
              </a:lnSpc>
            </a:pPr>
            <a:r>
              <a:rPr lang="en-US" sz="8523" b="true">
                <a:solidFill>
                  <a:srgbClr val="42B8AE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lastenkirkko@lnk.fi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96984" y="17889"/>
            <a:ext cx="6858353" cy="1558706"/>
            <a:chOff x="0" y="0"/>
            <a:chExt cx="9144471" cy="20782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78274" cy="2078274"/>
            </a:xfrm>
            <a:custGeom>
              <a:avLst/>
              <a:gdLst/>
              <a:ahLst/>
              <a:cxnLst/>
              <a:rect r="r" b="b" t="t" l="l"/>
              <a:pathLst>
                <a:path h="2078274" w="2078274">
                  <a:moveTo>
                    <a:pt x="0" y="0"/>
                  </a:moveTo>
                  <a:lnTo>
                    <a:pt x="2078274" y="0"/>
                  </a:lnTo>
                  <a:lnTo>
                    <a:pt x="2078274" y="2078274"/>
                  </a:lnTo>
                  <a:lnTo>
                    <a:pt x="0" y="207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7066197" y="0"/>
              <a:ext cx="2078274" cy="2078274"/>
            </a:xfrm>
            <a:custGeom>
              <a:avLst/>
              <a:gdLst/>
              <a:ahLst/>
              <a:cxnLst/>
              <a:rect r="r" b="b" t="t" l="l"/>
              <a:pathLst>
                <a:path h="2078274" w="2078274">
                  <a:moveTo>
                    <a:pt x="0" y="0"/>
                  </a:moveTo>
                  <a:lnTo>
                    <a:pt x="2078274" y="0"/>
                  </a:lnTo>
                  <a:lnTo>
                    <a:pt x="2078274" y="2078274"/>
                  </a:lnTo>
                  <a:lnTo>
                    <a:pt x="0" y="207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409434" y="0"/>
              <a:ext cx="2004372" cy="2004372"/>
            </a:xfrm>
            <a:custGeom>
              <a:avLst/>
              <a:gdLst/>
              <a:ahLst/>
              <a:cxnLst/>
              <a:rect r="r" b="b" t="t" l="l"/>
              <a:pathLst>
                <a:path h="2004372" w="2004372">
                  <a:moveTo>
                    <a:pt x="0" y="0"/>
                  </a:moveTo>
                  <a:lnTo>
                    <a:pt x="2004373" y="0"/>
                  </a:lnTo>
                  <a:lnTo>
                    <a:pt x="2004373" y="2004372"/>
                  </a:lnTo>
                  <a:lnTo>
                    <a:pt x="0" y="200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947621" y="58481"/>
              <a:ext cx="1945891" cy="1945891"/>
            </a:xfrm>
            <a:custGeom>
              <a:avLst/>
              <a:gdLst/>
              <a:ahLst/>
              <a:cxnLst/>
              <a:rect r="r" b="b" t="t" l="l"/>
              <a:pathLst>
                <a:path h="1945891" w="1945891">
                  <a:moveTo>
                    <a:pt x="0" y="0"/>
                  </a:moveTo>
                  <a:lnTo>
                    <a:pt x="1945891" y="0"/>
                  </a:lnTo>
                  <a:lnTo>
                    <a:pt x="1945891" y="1945891"/>
                  </a:lnTo>
                  <a:lnTo>
                    <a:pt x="0" y="1945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359875" y="0"/>
              <a:ext cx="1950572" cy="1950572"/>
            </a:xfrm>
            <a:custGeom>
              <a:avLst/>
              <a:gdLst/>
              <a:ahLst/>
              <a:cxnLst/>
              <a:rect r="r" b="b" t="t" l="l"/>
              <a:pathLst>
                <a:path h="1950572" w="1950572">
                  <a:moveTo>
                    <a:pt x="0" y="0"/>
                  </a:moveTo>
                  <a:lnTo>
                    <a:pt x="1950572" y="0"/>
                  </a:lnTo>
                  <a:lnTo>
                    <a:pt x="1950572" y="1950572"/>
                  </a:lnTo>
                  <a:lnTo>
                    <a:pt x="0" y="195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5664098" y="0"/>
              <a:ext cx="2078274" cy="2078274"/>
            </a:xfrm>
            <a:custGeom>
              <a:avLst/>
              <a:gdLst/>
              <a:ahLst/>
              <a:cxnLst/>
              <a:rect r="r" b="b" t="t" l="l"/>
              <a:pathLst>
                <a:path h="2078274" w="2078274">
                  <a:moveTo>
                    <a:pt x="0" y="0"/>
                  </a:moveTo>
                  <a:lnTo>
                    <a:pt x="2078274" y="0"/>
                  </a:lnTo>
                  <a:lnTo>
                    <a:pt x="2078274" y="2078274"/>
                  </a:lnTo>
                  <a:lnTo>
                    <a:pt x="0" y="207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6188717" y="45557"/>
            <a:ext cx="6614873" cy="1503370"/>
            <a:chOff x="0" y="0"/>
            <a:chExt cx="8819831" cy="200449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04493" cy="2004493"/>
            </a:xfrm>
            <a:custGeom>
              <a:avLst/>
              <a:gdLst/>
              <a:ahLst/>
              <a:cxnLst/>
              <a:rect r="r" b="b" t="t" l="l"/>
              <a:pathLst>
                <a:path h="2004493" w="2004493">
                  <a:moveTo>
                    <a:pt x="0" y="0"/>
                  </a:moveTo>
                  <a:lnTo>
                    <a:pt x="2004493" y="0"/>
                  </a:lnTo>
                  <a:lnTo>
                    <a:pt x="2004493" y="2004493"/>
                  </a:lnTo>
                  <a:lnTo>
                    <a:pt x="0" y="2004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815338" y="0"/>
              <a:ext cx="2004493" cy="2004493"/>
            </a:xfrm>
            <a:custGeom>
              <a:avLst/>
              <a:gdLst/>
              <a:ahLst/>
              <a:cxnLst/>
              <a:rect r="r" b="b" t="t" l="l"/>
              <a:pathLst>
                <a:path h="2004493" w="2004493">
                  <a:moveTo>
                    <a:pt x="0" y="0"/>
                  </a:moveTo>
                  <a:lnTo>
                    <a:pt x="2004493" y="0"/>
                  </a:lnTo>
                  <a:lnTo>
                    <a:pt x="2004493" y="2004493"/>
                  </a:lnTo>
                  <a:lnTo>
                    <a:pt x="0" y="2004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59398" y="0"/>
              <a:ext cx="1933215" cy="1933215"/>
            </a:xfrm>
            <a:custGeom>
              <a:avLst/>
              <a:gdLst/>
              <a:ahLst/>
              <a:cxnLst/>
              <a:rect r="r" b="b" t="t" l="l"/>
              <a:pathLst>
                <a:path h="1933215" w="1933215">
                  <a:moveTo>
                    <a:pt x="0" y="0"/>
                  </a:moveTo>
                  <a:lnTo>
                    <a:pt x="1933214" y="0"/>
                  </a:lnTo>
                  <a:lnTo>
                    <a:pt x="1933214" y="1933215"/>
                  </a:lnTo>
                  <a:lnTo>
                    <a:pt x="0" y="193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842976" y="56405"/>
              <a:ext cx="1876810" cy="1876810"/>
            </a:xfrm>
            <a:custGeom>
              <a:avLst/>
              <a:gdLst/>
              <a:ahLst/>
              <a:cxnLst/>
              <a:rect r="r" b="b" t="t" l="l"/>
              <a:pathLst>
                <a:path h="1876810" w="1876810">
                  <a:moveTo>
                    <a:pt x="0" y="0"/>
                  </a:moveTo>
                  <a:lnTo>
                    <a:pt x="1876810" y="0"/>
                  </a:lnTo>
                  <a:lnTo>
                    <a:pt x="1876810" y="1876810"/>
                  </a:lnTo>
                  <a:lnTo>
                    <a:pt x="0" y="1876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205094" y="0"/>
              <a:ext cx="1881325" cy="1881325"/>
            </a:xfrm>
            <a:custGeom>
              <a:avLst/>
              <a:gdLst/>
              <a:ahLst/>
              <a:cxnLst/>
              <a:rect r="r" b="b" t="t" l="l"/>
              <a:pathLst>
                <a:path h="1881325" w="1881325">
                  <a:moveTo>
                    <a:pt x="0" y="0"/>
                  </a:moveTo>
                  <a:lnTo>
                    <a:pt x="1881325" y="0"/>
                  </a:lnTo>
                  <a:lnTo>
                    <a:pt x="1881325" y="1881325"/>
                  </a:lnTo>
                  <a:lnTo>
                    <a:pt x="0" y="1881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463016" y="0"/>
              <a:ext cx="2004493" cy="2004493"/>
            </a:xfrm>
            <a:custGeom>
              <a:avLst/>
              <a:gdLst/>
              <a:ahLst/>
              <a:cxnLst/>
              <a:rect r="r" b="b" t="t" l="l"/>
              <a:pathLst>
                <a:path h="2004493" w="2004493">
                  <a:moveTo>
                    <a:pt x="0" y="0"/>
                  </a:moveTo>
                  <a:lnTo>
                    <a:pt x="2004493" y="0"/>
                  </a:lnTo>
                  <a:lnTo>
                    <a:pt x="2004493" y="2004493"/>
                  </a:lnTo>
                  <a:lnTo>
                    <a:pt x="0" y="2004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490368" y="2642314"/>
            <a:ext cx="17797632" cy="6078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05"/>
              </a:lnSpc>
            </a:pPr>
            <a:r>
              <a:rPr lang="en-US" sz="5789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Lastenkirkko-mediaa julkaisee Lasten ja nuorten keskus.</a:t>
            </a:r>
          </a:p>
          <a:p>
            <a:pPr algn="ctr">
              <a:lnSpc>
                <a:spcPts val="8105"/>
              </a:lnSpc>
            </a:pPr>
          </a:p>
          <a:p>
            <a:pPr algn="ctr">
              <a:lnSpc>
                <a:spcPts val="8105"/>
              </a:lnSpc>
            </a:pPr>
            <a:r>
              <a:rPr lang="en-US" sz="5789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Lastenkirkkoa rahoittavat monet Suomen ev. lut. kirkon seurakunnat ja toimijat.</a:t>
            </a:r>
          </a:p>
          <a:p>
            <a:pPr algn="ctr">
              <a:lnSpc>
                <a:spcPts val="8105"/>
              </a:lnSpc>
            </a:pPr>
          </a:p>
          <a:p>
            <a:pPr algn="ctr">
              <a:lnSpc>
                <a:spcPts val="8105"/>
              </a:lnSpc>
            </a:pPr>
            <a:r>
              <a:rPr lang="en-US" sz="5789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771917" y="7738358"/>
            <a:ext cx="4271621" cy="1964946"/>
          </a:xfrm>
          <a:custGeom>
            <a:avLst/>
            <a:gdLst/>
            <a:ahLst/>
            <a:cxnLst/>
            <a:rect r="r" b="b" t="t" l="l"/>
            <a:pathLst>
              <a:path h="1964946" w="4271621">
                <a:moveTo>
                  <a:pt x="0" y="0"/>
                </a:moveTo>
                <a:lnTo>
                  <a:pt x="4271621" y="0"/>
                </a:lnTo>
                <a:lnTo>
                  <a:pt x="4271621" y="1964945"/>
                </a:lnTo>
                <a:lnTo>
                  <a:pt x="0" y="19649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707095" y="8167635"/>
            <a:ext cx="3096495" cy="1346975"/>
          </a:xfrm>
          <a:custGeom>
            <a:avLst/>
            <a:gdLst/>
            <a:ahLst/>
            <a:cxnLst/>
            <a:rect r="r" b="b" t="t" l="l"/>
            <a:pathLst>
              <a:path h="1346975" w="3096495">
                <a:moveTo>
                  <a:pt x="0" y="0"/>
                </a:moveTo>
                <a:lnTo>
                  <a:pt x="3096495" y="0"/>
                </a:lnTo>
                <a:lnTo>
                  <a:pt x="3096495" y="1346976"/>
                </a:lnTo>
                <a:lnTo>
                  <a:pt x="0" y="13469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032285" y="8105431"/>
            <a:ext cx="1898559" cy="1471384"/>
          </a:xfrm>
          <a:custGeom>
            <a:avLst/>
            <a:gdLst/>
            <a:ahLst/>
            <a:cxnLst/>
            <a:rect r="r" b="b" t="t" l="l"/>
            <a:pathLst>
              <a:path h="1471384" w="1898559">
                <a:moveTo>
                  <a:pt x="0" y="0"/>
                </a:moveTo>
                <a:lnTo>
                  <a:pt x="1898560" y="0"/>
                </a:lnTo>
                <a:lnTo>
                  <a:pt x="1898560" y="1471384"/>
                </a:lnTo>
                <a:lnTo>
                  <a:pt x="0" y="1471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2399038" y="45557"/>
            <a:ext cx="6858353" cy="1558706"/>
            <a:chOff x="0" y="0"/>
            <a:chExt cx="9144471" cy="207827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078274" cy="2078274"/>
            </a:xfrm>
            <a:custGeom>
              <a:avLst/>
              <a:gdLst/>
              <a:ahLst/>
              <a:cxnLst/>
              <a:rect r="r" b="b" t="t" l="l"/>
              <a:pathLst>
                <a:path h="2078274" w="2078274">
                  <a:moveTo>
                    <a:pt x="0" y="0"/>
                  </a:moveTo>
                  <a:lnTo>
                    <a:pt x="2078274" y="0"/>
                  </a:lnTo>
                  <a:lnTo>
                    <a:pt x="2078274" y="2078274"/>
                  </a:lnTo>
                  <a:lnTo>
                    <a:pt x="0" y="207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066197" y="0"/>
              <a:ext cx="2078274" cy="2078274"/>
            </a:xfrm>
            <a:custGeom>
              <a:avLst/>
              <a:gdLst/>
              <a:ahLst/>
              <a:cxnLst/>
              <a:rect r="r" b="b" t="t" l="l"/>
              <a:pathLst>
                <a:path h="2078274" w="2078274">
                  <a:moveTo>
                    <a:pt x="0" y="0"/>
                  </a:moveTo>
                  <a:lnTo>
                    <a:pt x="2078274" y="0"/>
                  </a:lnTo>
                  <a:lnTo>
                    <a:pt x="2078274" y="2078274"/>
                  </a:lnTo>
                  <a:lnTo>
                    <a:pt x="0" y="207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409434" y="0"/>
              <a:ext cx="2004372" cy="2004372"/>
            </a:xfrm>
            <a:custGeom>
              <a:avLst/>
              <a:gdLst/>
              <a:ahLst/>
              <a:cxnLst/>
              <a:rect r="r" b="b" t="t" l="l"/>
              <a:pathLst>
                <a:path h="2004372" w="2004372">
                  <a:moveTo>
                    <a:pt x="0" y="0"/>
                  </a:moveTo>
                  <a:lnTo>
                    <a:pt x="2004373" y="0"/>
                  </a:lnTo>
                  <a:lnTo>
                    <a:pt x="2004373" y="2004372"/>
                  </a:lnTo>
                  <a:lnTo>
                    <a:pt x="0" y="2004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947621" y="58481"/>
              <a:ext cx="1945891" cy="1945891"/>
            </a:xfrm>
            <a:custGeom>
              <a:avLst/>
              <a:gdLst/>
              <a:ahLst/>
              <a:cxnLst/>
              <a:rect r="r" b="b" t="t" l="l"/>
              <a:pathLst>
                <a:path h="1945891" w="1945891">
                  <a:moveTo>
                    <a:pt x="0" y="0"/>
                  </a:moveTo>
                  <a:lnTo>
                    <a:pt x="1945891" y="0"/>
                  </a:lnTo>
                  <a:lnTo>
                    <a:pt x="1945891" y="1945891"/>
                  </a:lnTo>
                  <a:lnTo>
                    <a:pt x="0" y="1945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4359875" y="0"/>
              <a:ext cx="1950572" cy="1950572"/>
            </a:xfrm>
            <a:custGeom>
              <a:avLst/>
              <a:gdLst/>
              <a:ahLst/>
              <a:cxnLst/>
              <a:rect r="r" b="b" t="t" l="l"/>
              <a:pathLst>
                <a:path h="1950572" w="1950572">
                  <a:moveTo>
                    <a:pt x="0" y="0"/>
                  </a:moveTo>
                  <a:lnTo>
                    <a:pt x="1950572" y="0"/>
                  </a:lnTo>
                  <a:lnTo>
                    <a:pt x="1950572" y="1950572"/>
                  </a:lnTo>
                  <a:lnTo>
                    <a:pt x="0" y="1950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5664098" y="0"/>
              <a:ext cx="2078274" cy="2078274"/>
            </a:xfrm>
            <a:custGeom>
              <a:avLst/>
              <a:gdLst/>
              <a:ahLst/>
              <a:cxnLst/>
              <a:rect r="r" b="b" t="t" l="l"/>
              <a:pathLst>
                <a:path h="2078274" w="2078274">
                  <a:moveTo>
                    <a:pt x="0" y="0"/>
                  </a:moveTo>
                  <a:lnTo>
                    <a:pt x="2078274" y="0"/>
                  </a:lnTo>
                  <a:lnTo>
                    <a:pt x="2078274" y="2078274"/>
                  </a:lnTo>
                  <a:lnTo>
                    <a:pt x="0" y="2078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14328746" y="8252906"/>
            <a:ext cx="3193192" cy="1323908"/>
          </a:xfrm>
          <a:custGeom>
            <a:avLst/>
            <a:gdLst/>
            <a:ahLst/>
            <a:cxnLst/>
            <a:rect r="r" b="b" t="t" l="l"/>
            <a:pathLst>
              <a:path h="1323908" w="3193192">
                <a:moveTo>
                  <a:pt x="0" y="0"/>
                </a:moveTo>
                <a:lnTo>
                  <a:pt x="3193192" y="0"/>
                </a:lnTo>
                <a:lnTo>
                  <a:pt x="3193192" y="1323909"/>
                </a:lnTo>
                <a:lnTo>
                  <a:pt x="0" y="13239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5557">
            <a:off x="6793811" y="-49210"/>
            <a:ext cx="1912724" cy="1912724"/>
          </a:xfrm>
          <a:custGeom>
            <a:avLst/>
            <a:gdLst/>
            <a:ahLst/>
            <a:cxnLst/>
            <a:rect r="r" b="b" t="t" l="l"/>
            <a:pathLst>
              <a:path h="1912724" w="1912724">
                <a:moveTo>
                  <a:pt x="0" y="0"/>
                </a:moveTo>
                <a:lnTo>
                  <a:pt x="1912724" y="0"/>
                </a:lnTo>
                <a:lnTo>
                  <a:pt x="1912724" y="1912724"/>
                </a:lnTo>
                <a:lnTo>
                  <a:pt x="0" y="1912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99138" y="0"/>
            <a:ext cx="1889724" cy="1889724"/>
          </a:xfrm>
          <a:custGeom>
            <a:avLst/>
            <a:gdLst/>
            <a:ahLst/>
            <a:cxnLst/>
            <a:rect r="r" b="b" t="t" l="l"/>
            <a:pathLst>
              <a:path h="1889724" w="1889724">
                <a:moveTo>
                  <a:pt x="0" y="0"/>
                </a:moveTo>
                <a:lnTo>
                  <a:pt x="1889724" y="0"/>
                </a:lnTo>
                <a:lnTo>
                  <a:pt x="1889724" y="1889724"/>
                </a:lnTo>
                <a:lnTo>
                  <a:pt x="0" y="188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536070" y="-160155"/>
            <a:ext cx="9019530" cy="2049879"/>
            <a:chOff x="0" y="0"/>
            <a:chExt cx="12026040" cy="27331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292868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853570" y="0"/>
              <a:ext cx="2635982" cy="2635982"/>
            </a:xfrm>
            <a:custGeom>
              <a:avLst/>
              <a:gdLst/>
              <a:ahLst/>
              <a:cxnLst/>
              <a:rect r="r" b="b" t="t" l="l"/>
              <a:pathLst>
                <a:path h="2635982" w="2635982">
                  <a:moveTo>
                    <a:pt x="0" y="0"/>
                  </a:moveTo>
                  <a:lnTo>
                    <a:pt x="2635982" y="0"/>
                  </a:lnTo>
                  <a:lnTo>
                    <a:pt x="2635982" y="2635982"/>
                  </a:lnTo>
                  <a:lnTo>
                    <a:pt x="0" y="2635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876463" y="76910"/>
              <a:ext cx="2559073" cy="2559073"/>
            </a:xfrm>
            <a:custGeom>
              <a:avLst/>
              <a:gdLst/>
              <a:ahLst/>
              <a:cxnLst/>
              <a:rect r="r" b="b" t="t" l="l"/>
              <a:pathLst>
                <a:path h="2559073" w="2559073">
                  <a:moveTo>
                    <a:pt x="0" y="0"/>
                  </a:moveTo>
                  <a:lnTo>
                    <a:pt x="2559072" y="0"/>
                  </a:lnTo>
                  <a:lnTo>
                    <a:pt x="2559072" y="2559072"/>
                  </a:lnTo>
                  <a:lnTo>
                    <a:pt x="0" y="2559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5733741" y="0"/>
              <a:ext cx="2565229" cy="2565229"/>
            </a:xfrm>
            <a:custGeom>
              <a:avLst/>
              <a:gdLst/>
              <a:ahLst/>
              <a:cxnLst/>
              <a:rect r="r" b="b" t="t" l="l"/>
              <a:pathLst>
                <a:path h="2565229" w="2565229">
                  <a:moveTo>
                    <a:pt x="0" y="0"/>
                  </a:moveTo>
                  <a:lnTo>
                    <a:pt x="2565229" y="0"/>
                  </a:lnTo>
                  <a:lnTo>
                    <a:pt x="2565229" y="2565229"/>
                  </a:lnTo>
                  <a:lnTo>
                    <a:pt x="0" y="2565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448946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1" y="0"/>
                  </a:lnTo>
                  <a:lnTo>
                    <a:pt x="2733171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38720" y="3922461"/>
            <a:ext cx="17810559" cy="6253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7030" indent="-458515" lvl="1">
              <a:lnSpc>
                <a:spcPts val="10618"/>
              </a:lnSpc>
              <a:buFont typeface="Arial"/>
              <a:buChar char="•"/>
            </a:pPr>
            <a:r>
              <a:rPr lang="en-US" b="true" sz="4247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3-8-vuotiaat lapset saavat iloa, turvaa ja vastauksia elämän suuriin kysymyksiin</a:t>
            </a:r>
          </a:p>
          <a:p>
            <a:pPr algn="l" marL="917030" indent="-458515" lvl="1">
              <a:lnSpc>
                <a:spcPts val="10618"/>
              </a:lnSpc>
              <a:buFont typeface="Arial"/>
              <a:buChar char="•"/>
            </a:pPr>
            <a:r>
              <a:rPr lang="en-US" b="true" sz="4247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Seurakunnat saavat valmista, toimivaa sisältöä.</a:t>
            </a:r>
          </a:p>
          <a:p>
            <a:pPr algn="l" marL="917030" indent="-458515" lvl="1">
              <a:lnSpc>
                <a:spcPts val="10618"/>
              </a:lnSpc>
              <a:buFont typeface="Arial"/>
              <a:buChar char="•"/>
            </a:pPr>
            <a:r>
              <a:rPr lang="en-US" b="true" sz="4247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Lastenkirkon ilme on perheissä tunnettu ja mieluinen. </a:t>
            </a:r>
          </a:p>
          <a:p>
            <a:pPr algn="l" marL="917030" indent="-458515" lvl="1">
              <a:lnSpc>
                <a:spcPts val="10618"/>
              </a:lnSpc>
              <a:buFont typeface="Arial"/>
              <a:buChar char="•"/>
            </a:pPr>
            <a:r>
              <a:rPr lang="en-US" b="true" sz="4247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Resursseista huolehditaan niin, että sisällön tuotanto on jatkossakin laadukasta. </a:t>
            </a:r>
            <a:r>
              <a:rPr lang="en-US" b="true" sz="4247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 </a:t>
            </a:r>
          </a:p>
          <a:p>
            <a:pPr algn="l">
              <a:lnSpc>
                <a:spcPts val="594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700093" y="2566857"/>
            <a:ext cx="8727288" cy="1153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16"/>
              </a:lnSpc>
            </a:pPr>
            <a:r>
              <a:rPr lang="en-US" sz="6654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LASTENKIRKON TAVOITTEET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-1649280" y="-75421"/>
            <a:ext cx="9019530" cy="2049879"/>
            <a:chOff x="0" y="0"/>
            <a:chExt cx="12026040" cy="273317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9292868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853570" y="0"/>
              <a:ext cx="2635982" cy="2635982"/>
            </a:xfrm>
            <a:custGeom>
              <a:avLst/>
              <a:gdLst/>
              <a:ahLst/>
              <a:cxnLst/>
              <a:rect r="r" b="b" t="t" l="l"/>
              <a:pathLst>
                <a:path h="2635982" w="2635982">
                  <a:moveTo>
                    <a:pt x="0" y="0"/>
                  </a:moveTo>
                  <a:lnTo>
                    <a:pt x="2635982" y="0"/>
                  </a:lnTo>
                  <a:lnTo>
                    <a:pt x="2635982" y="2635982"/>
                  </a:lnTo>
                  <a:lnTo>
                    <a:pt x="0" y="2635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876463" y="76910"/>
              <a:ext cx="2559073" cy="2559073"/>
            </a:xfrm>
            <a:custGeom>
              <a:avLst/>
              <a:gdLst/>
              <a:ahLst/>
              <a:cxnLst/>
              <a:rect r="r" b="b" t="t" l="l"/>
              <a:pathLst>
                <a:path h="2559073" w="2559073">
                  <a:moveTo>
                    <a:pt x="0" y="0"/>
                  </a:moveTo>
                  <a:lnTo>
                    <a:pt x="2559072" y="0"/>
                  </a:lnTo>
                  <a:lnTo>
                    <a:pt x="2559072" y="2559072"/>
                  </a:lnTo>
                  <a:lnTo>
                    <a:pt x="0" y="2559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5733741" y="0"/>
              <a:ext cx="2565229" cy="2565229"/>
            </a:xfrm>
            <a:custGeom>
              <a:avLst/>
              <a:gdLst/>
              <a:ahLst/>
              <a:cxnLst/>
              <a:rect r="r" b="b" t="t" l="l"/>
              <a:pathLst>
                <a:path h="2565229" w="2565229">
                  <a:moveTo>
                    <a:pt x="0" y="0"/>
                  </a:moveTo>
                  <a:lnTo>
                    <a:pt x="2565229" y="0"/>
                  </a:lnTo>
                  <a:lnTo>
                    <a:pt x="2565229" y="2565229"/>
                  </a:lnTo>
                  <a:lnTo>
                    <a:pt x="0" y="2565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448946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1" y="0"/>
                  </a:lnTo>
                  <a:lnTo>
                    <a:pt x="2733171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94234" y="3231409"/>
            <a:ext cx="3203424" cy="2752213"/>
            <a:chOff x="0" y="0"/>
            <a:chExt cx="4271232" cy="366961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762403" y="1438251"/>
              <a:ext cx="2508829" cy="1671507"/>
            </a:xfrm>
            <a:custGeom>
              <a:avLst/>
              <a:gdLst/>
              <a:ahLst/>
              <a:cxnLst/>
              <a:rect r="r" b="b" t="t" l="l"/>
              <a:pathLst>
                <a:path h="1671507" w="2508829">
                  <a:moveTo>
                    <a:pt x="0" y="0"/>
                  </a:moveTo>
                  <a:lnTo>
                    <a:pt x="2508829" y="0"/>
                  </a:lnTo>
                  <a:lnTo>
                    <a:pt x="2508829" y="1671508"/>
                  </a:lnTo>
                  <a:lnTo>
                    <a:pt x="0" y="1671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26834" cy="3669617"/>
            </a:xfrm>
            <a:custGeom>
              <a:avLst/>
              <a:gdLst/>
              <a:ahLst/>
              <a:cxnLst/>
              <a:rect r="r" b="b" t="t" l="l"/>
              <a:pathLst>
                <a:path h="3669617" w="2626834">
                  <a:moveTo>
                    <a:pt x="0" y="0"/>
                  </a:moveTo>
                  <a:lnTo>
                    <a:pt x="2626834" y="0"/>
                  </a:lnTo>
                  <a:lnTo>
                    <a:pt x="2626834" y="3669617"/>
                  </a:lnTo>
                  <a:lnTo>
                    <a:pt x="0" y="36696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00718" y="6579887"/>
            <a:ext cx="2787023" cy="2787023"/>
          </a:xfrm>
          <a:custGeom>
            <a:avLst/>
            <a:gdLst/>
            <a:ahLst/>
            <a:cxnLst/>
            <a:rect r="r" b="b" t="t" l="l"/>
            <a:pathLst>
              <a:path h="2787023" w="2787023">
                <a:moveTo>
                  <a:pt x="0" y="0"/>
                </a:moveTo>
                <a:lnTo>
                  <a:pt x="2787023" y="0"/>
                </a:lnTo>
                <a:lnTo>
                  <a:pt x="2787023" y="2787023"/>
                </a:lnTo>
                <a:lnTo>
                  <a:pt x="0" y="2787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14481485" y="4328310"/>
            <a:ext cx="2919685" cy="3783064"/>
          </a:xfrm>
          <a:custGeom>
            <a:avLst/>
            <a:gdLst/>
            <a:ahLst/>
            <a:cxnLst/>
            <a:rect r="r" b="b" t="t" l="l"/>
            <a:pathLst>
              <a:path h="3783064" w="2919685">
                <a:moveTo>
                  <a:pt x="0" y="0"/>
                </a:moveTo>
                <a:lnTo>
                  <a:pt x="2919685" y="0"/>
                </a:lnTo>
                <a:lnTo>
                  <a:pt x="2919685" y="3783064"/>
                </a:lnTo>
                <a:lnTo>
                  <a:pt x="0" y="3783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781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</p:sp>
      <p:grpSp>
        <p:nvGrpSpPr>
          <p:cNvPr name="Group 7" id="7"/>
          <p:cNvGrpSpPr/>
          <p:nvPr/>
        </p:nvGrpSpPr>
        <p:grpSpPr>
          <a:xfrm rot="0">
            <a:off x="9536070" y="-160155"/>
            <a:ext cx="9019530" cy="2049879"/>
            <a:chOff x="0" y="0"/>
            <a:chExt cx="12026040" cy="273317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9292868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853570" y="0"/>
              <a:ext cx="2635982" cy="2635982"/>
            </a:xfrm>
            <a:custGeom>
              <a:avLst/>
              <a:gdLst/>
              <a:ahLst/>
              <a:cxnLst/>
              <a:rect r="r" b="b" t="t" l="l"/>
              <a:pathLst>
                <a:path h="2635982" w="2635982">
                  <a:moveTo>
                    <a:pt x="0" y="0"/>
                  </a:moveTo>
                  <a:lnTo>
                    <a:pt x="2635982" y="0"/>
                  </a:lnTo>
                  <a:lnTo>
                    <a:pt x="2635982" y="2635982"/>
                  </a:lnTo>
                  <a:lnTo>
                    <a:pt x="0" y="2635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876463" y="76910"/>
              <a:ext cx="2559073" cy="2559073"/>
            </a:xfrm>
            <a:custGeom>
              <a:avLst/>
              <a:gdLst/>
              <a:ahLst/>
              <a:cxnLst/>
              <a:rect r="r" b="b" t="t" l="l"/>
              <a:pathLst>
                <a:path h="2559073" w="2559073">
                  <a:moveTo>
                    <a:pt x="0" y="0"/>
                  </a:moveTo>
                  <a:lnTo>
                    <a:pt x="2559072" y="0"/>
                  </a:lnTo>
                  <a:lnTo>
                    <a:pt x="2559072" y="2559072"/>
                  </a:lnTo>
                  <a:lnTo>
                    <a:pt x="0" y="2559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5733741" y="0"/>
              <a:ext cx="2565229" cy="2565229"/>
            </a:xfrm>
            <a:custGeom>
              <a:avLst/>
              <a:gdLst/>
              <a:ahLst/>
              <a:cxnLst/>
              <a:rect r="r" b="b" t="t" l="l"/>
              <a:pathLst>
                <a:path h="2565229" w="2565229">
                  <a:moveTo>
                    <a:pt x="0" y="0"/>
                  </a:moveTo>
                  <a:lnTo>
                    <a:pt x="2565229" y="0"/>
                  </a:lnTo>
                  <a:lnTo>
                    <a:pt x="2565229" y="2565229"/>
                  </a:lnTo>
                  <a:lnTo>
                    <a:pt x="0" y="2565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448946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1" y="0"/>
                  </a:lnTo>
                  <a:lnTo>
                    <a:pt x="2733171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-1649280" y="-75421"/>
            <a:ext cx="9019530" cy="2049879"/>
            <a:chOff x="0" y="0"/>
            <a:chExt cx="12026040" cy="273317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9292868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2" y="0"/>
                  </a:lnTo>
                  <a:lnTo>
                    <a:pt x="2733172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853570" y="0"/>
              <a:ext cx="2635982" cy="2635982"/>
            </a:xfrm>
            <a:custGeom>
              <a:avLst/>
              <a:gdLst/>
              <a:ahLst/>
              <a:cxnLst/>
              <a:rect r="r" b="b" t="t" l="l"/>
              <a:pathLst>
                <a:path h="2635982" w="2635982">
                  <a:moveTo>
                    <a:pt x="0" y="0"/>
                  </a:moveTo>
                  <a:lnTo>
                    <a:pt x="2635982" y="0"/>
                  </a:lnTo>
                  <a:lnTo>
                    <a:pt x="2635982" y="2635982"/>
                  </a:lnTo>
                  <a:lnTo>
                    <a:pt x="0" y="2635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3876463" y="76910"/>
              <a:ext cx="2559073" cy="2559073"/>
            </a:xfrm>
            <a:custGeom>
              <a:avLst/>
              <a:gdLst/>
              <a:ahLst/>
              <a:cxnLst/>
              <a:rect r="r" b="b" t="t" l="l"/>
              <a:pathLst>
                <a:path h="2559073" w="2559073">
                  <a:moveTo>
                    <a:pt x="0" y="0"/>
                  </a:moveTo>
                  <a:lnTo>
                    <a:pt x="2559072" y="0"/>
                  </a:lnTo>
                  <a:lnTo>
                    <a:pt x="2559072" y="2559072"/>
                  </a:lnTo>
                  <a:lnTo>
                    <a:pt x="0" y="2559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5733741" y="0"/>
              <a:ext cx="2565229" cy="2565229"/>
            </a:xfrm>
            <a:custGeom>
              <a:avLst/>
              <a:gdLst/>
              <a:ahLst/>
              <a:cxnLst/>
              <a:rect r="r" b="b" t="t" l="l"/>
              <a:pathLst>
                <a:path h="2565229" w="2565229">
                  <a:moveTo>
                    <a:pt x="0" y="0"/>
                  </a:moveTo>
                  <a:lnTo>
                    <a:pt x="2565229" y="0"/>
                  </a:lnTo>
                  <a:lnTo>
                    <a:pt x="2565229" y="2565229"/>
                  </a:lnTo>
                  <a:lnTo>
                    <a:pt x="0" y="2565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448946" y="0"/>
              <a:ext cx="2733172" cy="2733172"/>
            </a:xfrm>
            <a:custGeom>
              <a:avLst/>
              <a:gdLst/>
              <a:ahLst/>
              <a:cxnLst/>
              <a:rect r="r" b="b" t="t" l="l"/>
              <a:pathLst>
                <a:path h="2733172" w="2733172">
                  <a:moveTo>
                    <a:pt x="0" y="0"/>
                  </a:moveTo>
                  <a:lnTo>
                    <a:pt x="2733171" y="0"/>
                  </a:lnTo>
                  <a:lnTo>
                    <a:pt x="2733171" y="2733172"/>
                  </a:lnTo>
                  <a:lnTo>
                    <a:pt x="0" y="2733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95557">
            <a:off x="6793811" y="-49210"/>
            <a:ext cx="1912724" cy="1912724"/>
          </a:xfrm>
          <a:custGeom>
            <a:avLst/>
            <a:gdLst/>
            <a:ahLst/>
            <a:cxnLst/>
            <a:rect r="r" b="b" t="t" l="l"/>
            <a:pathLst>
              <a:path h="1912724" w="1912724">
                <a:moveTo>
                  <a:pt x="0" y="0"/>
                </a:moveTo>
                <a:lnTo>
                  <a:pt x="1912724" y="0"/>
                </a:lnTo>
                <a:lnTo>
                  <a:pt x="1912724" y="1912724"/>
                </a:lnTo>
                <a:lnTo>
                  <a:pt x="0" y="1912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95557">
            <a:off x="8187638" y="-91577"/>
            <a:ext cx="1912724" cy="1912724"/>
          </a:xfrm>
          <a:custGeom>
            <a:avLst/>
            <a:gdLst/>
            <a:ahLst/>
            <a:cxnLst/>
            <a:rect r="r" b="b" t="t" l="l"/>
            <a:pathLst>
              <a:path h="1912724" w="1912724">
                <a:moveTo>
                  <a:pt x="0" y="0"/>
                </a:moveTo>
                <a:lnTo>
                  <a:pt x="1912724" y="0"/>
                </a:lnTo>
                <a:lnTo>
                  <a:pt x="1912724" y="1912724"/>
                </a:lnTo>
                <a:lnTo>
                  <a:pt x="0" y="1912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823652" y="2756751"/>
            <a:ext cx="7853043" cy="6733984"/>
          </a:xfrm>
          <a:custGeom>
            <a:avLst/>
            <a:gdLst/>
            <a:ahLst/>
            <a:cxnLst/>
            <a:rect r="r" b="b" t="t" l="l"/>
            <a:pathLst>
              <a:path h="6733984" w="7853043">
                <a:moveTo>
                  <a:pt x="0" y="0"/>
                </a:moveTo>
                <a:lnTo>
                  <a:pt x="7853043" y="0"/>
                </a:lnTo>
                <a:lnTo>
                  <a:pt x="7853043" y="6733984"/>
                </a:lnTo>
                <a:lnTo>
                  <a:pt x="0" y="6733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793188" y="1944634"/>
            <a:ext cx="12252647" cy="128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b="true" sz="7464" spc="141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LASTENKIRKON JULKAISUKANAVAT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269771" y="3986041"/>
            <a:ext cx="5783312" cy="4162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47"/>
              </a:lnSpc>
            </a:pPr>
            <a:r>
              <a:rPr lang="en-US" sz="7891" b="true">
                <a:solidFill>
                  <a:srgbClr val="1800AD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Lastenkirkko.fi</a:t>
            </a:r>
          </a:p>
          <a:p>
            <a:pPr algn="ctr">
              <a:lnSpc>
                <a:spcPts val="11047"/>
              </a:lnSpc>
            </a:pPr>
            <a:r>
              <a:rPr lang="en-US" sz="7891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sivusto</a:t>
            </a:r>
          </a:p>
          <a:p>
            <a:pPr algn="ctr">
              <a:lnSpc>
                <a:spcPts val="11047"/>
              </a:lnSpc>
            </a:pPr>
            <a:r>
              <a:rPr lang="en-US" sz="7891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kokoaa sisällöt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94234" y="5907422"/>
            <a:ext cx="3203424" cy="548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YouTube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494234" y="9414535"/>
            <a:ext cx="3203424" cy="548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Spotify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339615" y="8299053"/>
            <a:ext cx="3203424" cy="548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50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Minecraft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9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7262" y="2207407"/>
            <a:ext cx="3991700" cy="5322267"/>
          </a:xfrm>
          <a:custGeom>
            <a:avLst/>
            <a:gdLst/>
            <a:ahLst/>
            <a:cxnLst/>
            <a:rect r="r" b="b" t="t" l="l"/>
            <a:pathLst>
              <a:path h="5322267" w="3991700">
                <a:moveTo>
                  <a:pt x="0" y="0"/>
                </a:moveTo>
                <a:lnTo>
                  <a:pt x="3991700" y="0"/>
                </a:lnTo>
                <a:lnTo>
                  <a:pt x="3991700" y="5322267"/>
                </a:lnTo>
                <a:lnTo>
                  <a:pt x="0" y="5322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58095" y="2967897"/>
            <a:ext cx="3263405" cy="4351206"/>
          </a:xfrm>
          <a:custGeom>
            <a:avLst/>
            <a:gdLst/>
            <a:ahLst/>
            <a:cxnLst/>
            <a:rect r="r" b="b" t="t" l="l"/>
            <a:pathLst>
              <a:path h="4351206" w="3263405">
                <a:moveTo>
                  <a:pt x="0" y="0"/>
                </a:moveTo>
                <a:lnTo>
                  <a:pt x="3263405" y="0"/>
                </a:lnTo>
                <a:lnTo>
                  <a:pt x="3263405" y="4351206"/>
                </a:lnTo>
                <a:lnTo>
                  <a:pt x="0" y="4351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42229" y="5552020"/>
            <a:ext cx="12376305" cy="3955308"/>
            <a:chOff x="0" y="0"/>
            <a:chExt cx="16501740" cy="5273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222794" cy="5086213"/>
            </a:xfrm>
            <a:custGeom>
              <a:avLst/>
              <a:gdLst/>
              <a:ahLst/>
              <a:cxnLst/>
              <a:rect r="r" b="b" t="t" l="l"/>
              <a:pathLst>
                <a:path h="5086213" w="5222794">
                  <a:moveTo>
                    <a:pt x="0" y="0"/>
                  </a:moveTo>
                  <a:lnTo>
                    <a:pt x="5222794" y="0"/>
                  </a:lnTo>
                  <a:lnTo>
                    <a:pt x="5222794" y="5086213"/>
                  </a:lnTo>
                  <a:lnTo>
                    <a:pt x="0" y="508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342" r="0" b="-1342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4008053" y="148400"/>
              <a:ext cx="5070410" cy="4937814"/>
            </a:xfrm>
            <a:custGeom>
              <a:avLst/>
              <a:gdLst/>
              <a:ahLst/>
              <a:cxnLst/>
              <a:rect r="r" b="b" t="t" l="l"/>
              <a:pathLst>
                <a:path h="4937814" w="5070410">
                  <a:moveTo>
                    <a:pt x="0" y="0"/>
                  </a:moveTo>
                  <a:lnTo>
                    <a:pt x="5070410" y="0"/>
                  </a:lnTo>
                  <a:lnTo>
                    <a:pt x="5070410" y="4937813"/>
                  </a:lnTo>
                  <a:lnTo>
                    <a:pt x="0" y="49378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1342" r="0" b="-1342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687964" y="0"/>
              <a:ext cx="5082608" cy="4949693"/>
            </a:xfrm>
            <a:custGeom>
              <a:avLst/>
              <a:gdLst/>
              <a:ahLst/>
              <a:cxnLst/>
              <a:rect r="r" b="b" t="t" l="l"/>
              <a:pathLst>
                <a:path h="4949693" w="5082608">
                  <a:moveTo>
                    <a:pt x="0" y="0"/>
                  </a:moveTo>
                  <a:lnTo>
                    <a:pt x="5082608" y="0"/>
                  </a:lnTo>
                  <a:lnTo>
                    <a:pt x="5082608" y="4949693"/>
                  </a:lnTo>
                  <a:lnTo>
                    <a:pt x="0" y="49496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1342" r="0" b="-1342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086379" y="0"/>
              <a:ext cx="5415361" cy="5273744"/>
            </a:xfrm>
            <a:custGeom>
              <a:avLst/>
              <a:gdLst/>
              <a:ahLst/>
              <a:cxnLst/>
              <a:rect r="r" b="b" t="t" l="l"/>
              <a:pathLst>
                <a:path h="5273744" w="5415361">
                  <a:moveTo>
                    <a:pt x="0" y="0"/>
                  </a:moveTo>
                  <a:lnTo>
                    <a:pt x="5415361" y="0"/>
                  </a:lnTo>
                  <a:lnTo>
                    <a:pt x="5415361" y="5273744"/>
                  </a:lnTo>
                  <a:lnTo>
                    <a:pt x="0" y="5273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1342" r="0" b="-1342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3332228" y="1636213"/>
            <a:ext cx="11623543" cy="2983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4"/>
              </a:lnSpc>
            </a:pPr>
            <a:r>
              <a:rPr lang="en-US" sz="5710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Päkä-lammas ja Pulmu-kyyhky</a:t>
            </a:r>
          </a:p>
          <a:p>
            <a:pPr algn="ctr">
              <a:lnSpc>
                <a:spcPts val="7994"/>
              </a:lnSpc>
            </a:pPr>
            <a:r>
              <a:rPr lang="en-US" sz="5710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seikkailevat erityisesti </a:t>
            </a:r>
          </a:p>
          <a:p>
            <a:pPr algn="ctr">
              <a:lnSpc>
                <a:spcPts val="7994"/>
              </a:lnSpc>
            </a:pPr>
            <a:r>
              <a:rPr lang="en-US" sz="5710" b="true">
                <a:solidFill>
                  <a:srgbClr val="000000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alle kouluikäisten ohjelmissa ja tehtävissä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2016" y="2558174"/>
            <a:ext cx="1571950" cy="2227083"/>
          </a:xfrm>
          <a:custGeom>
            <a:avLst/>
            <a:gdLst/>
            <a:ahLst/>
            <a:cxnLst/>
            <a:rect r="r" b="b" t="t" l="l"/>
            <a:pathLst>
              <a:path h="2227083" w="1571950">
                <a:moveTo>
                  <a:pt x="0" y="0"/>
                </a:moveTo>
                <a:lnTo>
                  <a:pt x="1571950" y="0"/>
                </a:lnTo>
                <a:lnTo>
                  <a:pt x="1571950" y="2227084"/>
                </a:lnTo>
                <a:lnTo>
                  <a:pt x="0" y="2227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139588" y="7978645"/>
            <a:ext cx="1252734" cy="1774830"/>
          </a:xfrm>
          <a:custGeom>
            <a:avLst/>
            <a:gdLst/>
            <a:ahLst/>
            <a:cxnLst/>
            <a:rect r="r" b="b" t="t" l="l"/>
            <a:pathLst>
              <a:path h="1774830" w="1252734">
                <a:moveTo>
                  <a:pt x="0" y="0"/>
                </a:moveTo>
                <a:lnTo>
                  <a:pt x="1252735" y="0"/>
                </a:lnTo>
                <a:lnTo>
                  <a:pt x="1252735" y="1774831"/>
                </a:lnTo>
                <a:lnTo>
                  <a:pt x="0" y="1774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9659" y="4802612"/>
            <a:ext cx="1550323" cy="2196443"/>
          </a:xfrm>
          <a:custGeom>
            <a:avLst/>
            <a:gdLst/>
            <a:ahLst/>
            <a:cxnLst/>
            <a:rect r="r" b="b" t="t" l="l"/>
            <a:pathLst>
              <a:path h="2196443" w="1550323">
                <a:moveTo>
                  <a:pt x="0" y="0"/>
                </a:moveTo>
                <a:lnTo>
                  <a:pt x="1550322" y="0"/>
                </a:lnTo>
                <a:lnTo>
                  <a:pt x="1550322" y="2196443"/>
                </a:lnTo>
                <a:lnTo>
                  <a:pt x="0" y="21964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96247" y="6111640"/>
            <a:ext cx="1317794" cy="1867005"/>
          </a:xfrm>
          <a:custGeom>
            <a:avLst/>
            <a:gdLst/>
            <a:ahLst/>
            <a:cxnLst/>
            <a:rect r="r" b="b" t="t" l="l"/>
            <a:pathLst>
              <a:path h="1867005" w="1317794">
                <a:moveTo>
                  <a:pt x="0" y="0"/>
                </a:moveTo>
                <a:lnTo>
                  <a:pt x="1317794" y="0"/>
                </a:lnTo>
                <a:lnTo>
                  <a:pt x="1317794" y="1867005"/>
                </a:lnTo>
                <a:lnTo>
                  <a:pt x="0" y="18670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11402" y="4056240"/>
            <a:ext cx="1741858" cy="2467803"/>
          </a:xfrm>
          <a:custGeom>
            <a:avLst/>
            <a:gdLst/>
            <a:ahLst/>
            <a:cxnLst/>
            <a:rect r="r" b="b" t="t" l="l"/>
            <a:pathLst>
              <a:path h="2467803" w="1741858">
                <a:moveTo>
                  <a:pt x="0" y="0"/>
                </a:moveTo>
                <a:lnTo>
                  <a:pt x="1741858" y="0"/>
                </a:lnTo>
                <a:lnTo>
                  <a:pt x="1741858" y="2467803"/>
                </a:lnTo>
                <a:lnTo>
                  <a:pt x="0" y="2467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99829" y="7886471"/>
            <a:ext cx="1372654" cy="1944728"/>
          </a:xfrm>
          <a:custGeom>
            <a:avLst/>
            <a:gdLst/>
            <a:ahLst/>
            <a:cxnLst/>
            <a:rect r="r" b="b" t="t" l="l"/>
            <a:pathLst>
              <a:path h="1944728" w="1372654">
                <a:moveTo>
                  <a:pt x="0" y="0"/>
                </a:moveTo>
                <a:lnTo>
                  <a:pt x="1372654" y="0"/>
                </a:lnTo>
                <a:lnTo>
                  <a:pt x="1372654" y="1944728"/>
                </a:lnTo>
                <a:lnTo>
                  <a:pt x="0" y="1944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323224" y="5201352"/>
            <a:ext cx="1380465" cy="1955795"/>
          </a:xfrm>
          <a:custGeom>
            <a:avLst/>
            <a:gdLst/>
            <a:ahLst/>
            <a:cxnLst/>
            <a:rect r="r" b="b" t="t" l="l"/>
            <a:pathLst>
              <a:path h="1955795" w="1380465">
                <a:moveTo>
                  <a:pt x="0" y="0"/>
                </a:moveTo>
                <a:lnTo>
                  <a:pt x="1380465" y="0"/>
                </a:lnTo>
                <a:lnTo>
                  <a:pt x="1380465" y="1955794"/>
                </a:lnTo>
                <a:lnTo>
                  <a:pt x="0" y="195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516175" y="6479349"/>
            <a:ext cx="1337826" cy="1895385"/>
          </a:xfrm>
          <a:custGeom>
            <a:avLst/>
            <a:gdLst/>
            <a:ahLst/>
            <a:cxnLst/>
            <a:rect r="r" b="b" t="t" l="l"/>
            <a:pathLst>
              <a:path h="1895385" w="1337826">
                <a:moveTo>
                  <a:pt x="0" y="0"/>
                </a:moveTo>
                <a:lnTo>
                  <a:pt x="1337825" y="0"/>
                </a:lnTo>
                <a:lnTo>
                  <a:pt x="1337825" y="1895385"/>
                </a:lnTo>
                <a:lnTo>
                  <a:pt x="0" y="18953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069776" y="1850199"/>
            <a:ext cx="8436801" cy="8436801"/>
          </a:xfrm>
          <a:custGeom>
            <a:avLst/>
            <a:gdLst/>
            <a:ahLst/>
            <a:cxnLst/>
            <a:rect r="r" b="b" t="t" l="l"/>
            <a:pathLst>
              <a:path h="8436801" w="8436801">
                <a:moveTo>
                  <a:pt x="0" y="0"/>
                </a:moveTo>
                <a:lnTo>
                  <a:pt x="8436801" y="0"/>
                </a:lnTo>
                <a:lnTo>
                  <a:pt x="8436801" y="8436801"/>
                </a:lnTo>
                <a:lnTo>
                  <a:pt x="0" y="84368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909939" y="4442128"/>
            <a:ext cx="941942" cy="1101686"/>
          </a:xfrm>
          <a:custGeom>
            <a:avLst/>
            <a:gdLst/>
            <a:ahLst/>
            <a:cxnLst/>
            <a:rect r="r" b="b" t="t" l="l"/>
            <a:pathLst>
              <a:path h="1101686" w="941942">
                <a:moveTo>
                  <a:pt x="0" y="0"/>
                </a:moveTo>
                <a:lnTo>
                  <a:pt x="941942" y="0"/>
                </a:lnTo>
                <a:lnTo>
                  <a:pt x="941942" y="1101686"/>
                </a:lnTo>
                <a:lnTo>
                  <a:pt x="0" y="1101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5185088" y="4207701"/>
            <a:ext cx="1111843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Onni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801664" y="3366235"/>
            <a:ext cx="1789167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Reipas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74712" y="5175841"/>
            <a:ext cx="1286612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Ilona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30673" y="7042846"/>
            <a:ext cx="1227681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Tuuli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49232" y="8569195"/>
            <a:ext cx="1390562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Toimi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058602" y="5375784"/>
            <a:ext cx="1080986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Pilvi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011402" y="7042846"/>
            <a:ext cx="1371087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Taito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623032" y="8569195"/>
            <a:ext cx="1380951" cy="935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8"/>
              </a:lnSpc>
            </a:pPr>
            <a:r>
              <a:rPr lang="en-US" sz="5506">
                <a:solidFill>
                  <a:srgbClr val="000000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Toivo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5149" y="563300"/>
            <a:ext cx="16881039" cy="98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3"/>
              </a:lnSpc>
            </a:pPr>
            <a:r>
              <a:rPr lang="en-US" sz="5709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Tutkimuspartio-ohjelmat on suunnattu pienille koululaisille.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359306" y="2233334"/>
            <a:ext cx="5398591" cy="1039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2957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Lastenkirkon kylässä </a:t>
            </a:r>
          </a:p>
          <a:p>
            <a:pPr algn="ctr">
              <a:lnSpc>
                <a:spcPts val="4139"/>
              </a:lnSpc>
            </a:pPr>
            <a:r>
              <a:rPr lang="en-US" sz="2957">
                <a:solidFill>
                  <a:srgbClr val="FFFFF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on paljon tutkittavaa ja ihmeteltävää.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00854">
            <a:off x="2120342" y="599782"/>
            <a:ext cx="3398118" cy="3398118"/>
          </a:xfrm>
          <a:custGeom>
            <a:avLst/>
            <a:gdLst/>
            <a:ahLst/>
            <a:cxnLst/>
            <a:rect r="r" b="b" t="t" l="l"/>
            <a:pathLst>
              <a:path h="3398118" w="3398118">
                <a:moveTo>
                  <a:pt x="0" y="0"/>
                </a:moveTo>
                <a:lnTo>
                  <a:pt x="3398117" y="0"/>
                </a:lnTo>
                <a:lnTo>
                  <a:pt x="3398117" y="3398117"/>
                </a:lnTo>
                <a:lnTo>
                  <a:pt x="0" y="3398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80505" y="714204"/>
            <a:ext cx="3169273" cy="3169273"/>
          </a:xfrm>
          <a:custGeom>
            <a:avLst/>
            <a:gdLst/>
            <a:ahLst/>
            <a:cxnLst/>
            <a:rect r="r" b="b" t="t" l="l"/>
            <a:pathLst>
              <a:path h="3169273" w="3169273">
                <a:moveTo>
                  <a:pt x="0" y="0"/>
                </a:moveTo>
                <a:lnTo>
                  <a:pt x="3169273" y="0"/>
                </a:lnTo>
                <a:lnTo>
                  <a:pt x="3169273" y="3169273"/>
                </a:lnTo>
                <a:lnTo>
                  <a:pt x="0" y="3169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818265" y="714204"/>
            <a:ext cx="3249646" cy="3249646"/>
          </a:xfrm>
          <a:custGeom>
            <a:avLst/>
            <a:gdLst/>
            <a:ahLst/>
            <a:cxnLst/>
            <a:rect r="r" b="b" t="t" l="l"/>
            <a:pathLst>
              <a:path h="3249646" w="3249646">
                <a:moveTo>
                  <a:pt x="0" y="0"/>
                </a:moveTo>
                <a:lnTo>
                  <a:pt x="3249646" y="0"/>
                </a:lnTo>
                <a:lnTo>
                  <a:pt x="3249646" y="3249646"/>
                </a:lnTo>
                <a:lnTo>
                  <a:pt x="0" y="3249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220301">
            <a:off x="13550297" y="279446"/>
            <a:ext cx="3095680" cy="3095680"/>
          </a:xfrm>
          <a:custGeom>
            <a:avLst/>
            <a:gdLst/>
            <a:ahLst/>
            <a:cxnLst/>
            <a:rect r="r" b="b" t="t" l="l"/>
            <a:pathLst>
              <a:path h="3095680" w="3095680">
                <a:moveTo>
                  <a:pt x="0" y="0"/>
                </a:moveTo>
                <a:lnTo>
                  <a:pt x="3095680" y="0"/>
                </a:lnTo>
                <a:lnTo>
                  <a:pt x="3095680" y="3095680"/>
                </a:lnTo>
                <a:lnTo>
                  <a:pt x="0" y="30956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88350">
            <a:off x="11428063" y="498115"/>
            <a:ext cx="3037543" cy="3037543"/>
          </a:xfrm>
          <a:custGeom>
            <a:avLst/>
            <a:gdLst/>
            <a:ahLst/>
            <a:cxnLst/>
            <a:rect r="r" b="b" t="t" l="l"/>
            <a:pathLst>
              <a:path h="3037543" w="3037543">
                <a:moveTo>
                  <a:pt x="0" y="0"/>
                </a:moveTo>
                <a:lnTo>
                  <a:pt x="3037543" y="0"/>
                </a:lnTo>
                <a:lnTo>
                  <a:pt x="3037543" y="3037543"/>
                </a:lnTo>
                <a:lnTo>
                  <a:pt x="0" y="30375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77628">
            <a:off x="15680991" y="79409"/>
            <a:ext cx="3156618" cy="3156618"/>
          </a:xfrm>
          <a:custGeom>
            <a:avLst/>
            <a:gdLst/>
            <a:ahLst/>
            <a:cxnLst/>
            <a:rect r="r" b="b" t="t" l="l"/>
            <a:pathLst>
              <a:path h="3156618" w="3156618">
                <a:moveTo>
                  <a:pt x="0" y="0"/>
                </a:moveTo>
                <a:lnTo>
                  <a:pt x="3156618" y="0"/>
                </a:lnTo>
                <a:lnTo>
                  <a:pt x="3156618" y="3156618"/>
                </a:lnTo>
                <a:lnTo>
                  <a:pt x="0" y="3156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353676">
            <a:off x="-186325" y="539872"/>
            <a:ext cx="3360166" cy="3360166"/>
          </a:xfrm>
          <a:custGeom>
            <a:avLst/>
            <a:gdLst/>
            <a:ahLst/>
            <a:cxnLst/>
            <a:rect r="r" b="b" t="t" l="l"/>
            <a:pathLst>
              <a:path h="3360166" w="3360166">
                <a:moveTo>
                  <a:pt x="0" y="0"/>
                </a:moveTo>
                <a:lnTo>
                  <a:pt x="3360166" y="0"/>
                </a:lnTo>
                <a:lnTo>
                  <a:pt x="3360166" y="3360166"/>
                </a:lnTo>
                <a:lnTo>
                  <a:pt x="0" y="3360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91109">
            <a:off x="9229599" y="583479"/>
            <a:ext cx="3169273" cy="3169273"/>
          </a:xfrm>
          <a:custGeom>
            <a:avLst/>
            <a:gdLst/>
            <a:ahLst/>
            <a:cxnLst/>
            <a:rect r="r" b="b" t="t" l="l"/>
            <a:pathLst>
              <a:path h="3169273" w="3169273">
                <a:moveTo>
                  <a:pt x="0" y="0"/>
                </a:moveTo>
                <a:lnTo>
                  <a:pt x="3169273" y="0"/>
                </a:lnTo>
                <a:lnTo>
                  <a:pt x="3169273" y="3169273"/>
                </a:lnTo>
                <a:lnTo>
                  <a:pt x="0" y="3169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98362" y="3767097"/>
            <a:ext cx="6519903" cy="6519903"/>
          </a:xfrm>
          <a:custGeom>
            <a:avLst/>
            <a:gdLst/>
            <a:ahLst/>
            <a:cxnLst/>
            <a:rect r="r" b="b" t="t" l="l"/>
            <a:pathLst>
              <a:path h="6519903" w="6519903">
                <a:moveTo>
                  <a:pt x="0" y="0"/>
                </a:moveTo>
                <a:lnTo>
                  <a:pt x="6519903" y="0"/>
                </a:lnTo>
                <a:lnTo>
                  <a:pt x="6519903" y="6519903"/>
                </a:lnTo>
                <a:lnTo>
                  <a:pt x="0" y="651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60838">
            <a:off x="-2153166" y="289205"/>
            <a:ext cx="3031406" cy="3031406"/>
          </a:xfrm>
          <a:custGeom>
            <a:avLst/>
            <a:gdLst/>
            <a:ahLst/>
            <a:cxnLst/>
            <a:rect r="r" b="b" t="t" l="l"/>
            <a:pathLst>
              <a:path h="3031406" w="3031406">
                <a:moveTo>
                  <a:pt x="0" y="0"/>
                </a:moveTo>
                <a:lnTo>
                  <a:pt x="3031406" y="0"/>
                </a:lnTo>
                <a:lnTo>
                  <a:pt x="3031406" y="3031406"/>
                </a:lnTo>
                <a:lnTo>
                  <a:pt x="0" y="3031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5601582" y="6247781"/>
            <a:ext cx="1970125" cy="2752213"/>
          </a:xfrm>
          <a:custGeom>
            <a:avLst/>
            <a:gdLst/>
            <a:ahLst/>
            <a:cxnLst/>
            <a:rect r="r" b="b" t="t" l="l"/>
            <a:pathLst>
              <a:path h="2752213" w="1970125">
                <a:moveTo>
                  <a:pt x="1970125" y="0"/>
                </a:moveTo>
                <a:lnTo>
                  <a:pt x="0" y="0"/>
                </a:lnTo>
                <a:lnTo>
                  <a:pt x="0" y="2752213"/>
                </a:lnTo>
                <a:lnTo>
                  <a:pt x="1970125" y="2752213"/>
                </a:lnTo>
                <a:lnTo>
                  <a:pt x="1970125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861558" y="3605172"/>
            <a:ext cx="11905121" cy="1345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50"/>
              </a:lnSpc>
            </a:pPr>
            <a:r>
              <a:rPr lang="en-US" b="true" sz="7893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Lastenkirkko toimii POLULLA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36217" y="5150976"/>
            <a:ext cx="8355801" cy="4334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3"/>
              </a:lnSpc>
            </a:pPr>
            <a:r>
              <a:rPr lang="en-US" b="true" sz="4095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Ev. lut. kirkon Polku-toimintamallin ikäkausista esityisesti ILO eli 3-5 -vuotiaat löytävät sisältöä Lastenkirkosta. </a:t>
            </a:r>
          </a:p>
          <a:p>
            <a:pPr algn="ctr">
              <a:lnSpc>
                <a:spcPts val="5733"/>
              </a:lnSpc>
            </a:pPr>
            <a:r>
              <a:rPr lang="en-US" b="true" sz="4095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Myös Lahja eli  0-2-vuotiaat </a:t>
            </a:r>
          </a:p>
          <a:p>
            <a:pPr algn="ctr">
              <a:lnSpc>
                <a:spcPts val="5733"/>
              </a:lnSpc>
            </a:pPr>
            <a:r>
              <a:rPr lang="en-US" b="true" sz="4095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ja Seikkailu eli 6-8-vuotiaat huomioidaan.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7171" y="394859"/>
            <a:ext cx="9491542" cy="9497283"/>
            <a:chOff x="0" y="0"/>
            <a:chExt cx="12655389" cy="12663044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7655"/>
              <a:ext cx="12655389" cy="12655389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9C0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6" id="6"/>
            <p:cNvSpPr/>
            <p:nvPr/>
          </p:nvSpPr>
          <p:spPr>
            <a:xfrm flipH="false" flipV="false" rot="0">
              <a:off x="1321884" y="1477739"/>
              <a:ext cx="9715221" cy="9715221"/>
            </a:xfrm>
            <a:custGeom>
              <a:avLst/>
              <a:gdLst/>
              <a:ahLst/>
              <a:cxnLst/>
              <a:rect r="r" b="b" t="t" l="l"/>
              <a:pathLst>
                <a:path h="9715221" w="9715221">
                  <a:moveTo>
                    <a:pt x="0" y="0"/>
                  </a:moveTo>
                  <a:lnTo>
                    <a:pt x="9715221" y="0"/>
                  </a:lnTo>
                  <a:lnTo>
                    <a:pt x="9715221" y="9715221"/>
                  </a:lnTo>
                  <a:lnTo>
                    <a:pt x="0" y="9715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991508" y="1191252"/>
              <a:ext cx="1421257" cy="1421257"/>
            </a:xfrm>
            <a:custGeom>
              <a:avLst/>
              <a:gdLst/>
              <a:ahLst/>
              <a:cxnLst/>
              <a:rect r="r" b="b" t="t" l="l"/>
              <a:pathLst>
                <a:path h="1421257" w="1421257">
                  <a:moveTo>
                    <a:pt x="0" y="0"/>
                  </a:moveTo>
                  <a:lnTo>
                    <a:pt x="1421257" y="0"/>
                  </a:lnTo>
                  <a:lnTo>
                    <a:pt x="1421257" y="1421257"/>
                  </a:lnTo>
                  <a:lnTo>
                    <a:pt x="0" y="1421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730085">
              <a:off x="7169602" y="10784115"/>
              <a:ext cx="1210127" cy="1711869"/>
            </a:xfrm>
            <a:custGeom>
              <a:avLst/>
              <a:gdLst/>
              <a:ahLst/>
              <a:cxnLst/>
              <a:rect r="r" b="b" t="t" l="l"/>
              <a:pathLst>
                <a:path h="1711869" w="1210127">
                  <a:moveTo>
                    <a:pt x="0" y="0"/>
                  </a:moveTo>
                  <a:lnTo>
                    <a:pt x="1210128" y="0"/>
                  </a:lnTo>
                  <a:lnTo>
                    <a:pt x="1210128" y="1711868"/>
                  </a:lnTo>
                  <a:lnTo>
                    <a:pt x="0" y="1711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7449016">
              <a:off x="10442478" y="8255415"/>
              <a:ext cx="1114553" cy="1576455"/>
            </a:xfrm>
            <a:custGeom>
              <a:avLst/>
              <a:gdLst/>
              <a:ahLst/>
              <a:cxnLst/>
              <a:rect r="r" b="b" t="t" l="l"/>
              <a:pathLst>
                <a:path h="1576455" w="1114553">
                  <a:moveTo>
                    <a:pt x="0" y="0"/>
                  </a:moveTo>
                  <a:lnTo>
                    <a:pt x="1114553" y="0"/>
                  </a:lnTo>
                  <a:lnTo>
                    <a:pt x="1114553" y="1576455"/>
                  </a:lnTo>
                  <a:lnTo>
                    <a:pt x="0" y="1576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4468699">
              <a:off x="450189" y="4344581"/>
              <a:ext cx="1024299" cy="1448797"/>
            </a:xfrm>
            <a:custGeom>
              <a:avLst/>
              <a:gdLst/>
              <a:ahLst/>
              <a:cxnLst/>
              <a:rect r="r" b="b" t="t" l="l"/>
              <a:pathLst>
                <a:path h="1448797" w="1024299">
                  <a:moveTo>
                    <a:pt x="0" y="0"/>
                  </a:moveTo>
                  <a:lnTo>
                    <a:pt x="1024299" y="0"/>
                  </a:lnTo>
                  <a:lnTo>
                    <a:pt x="1024299" y="1448797"/>
                  </a:lnTo>
                  <a:lnTo>
                    <a:pt x="0" y="1448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4439135">
              <a:off x="10984508" y="4240166"/>
              <a:ext cx="1171942" cy="1657627"/>
            </a:xfrm>
            <a:custGeom>
              <a:avLst/>
              <a:gdLst/>
              <a:ahLst/>
              <a:cxnLst/>
              <a:rect r="r" b="b" t="t" l="l"/>
              <a:pathLst>
                <a:path h="1657627" w="1171942">
                  <a:moveTo>
                    <a:pt x="0" y="0"/>
                  </a:moveTo>
                  <a:lnTo>
                    <a:pt x="1171942" y="0"/>
                  </a:lnTo>
                  <a:lnTo>
                    <a:pt x="1171942" y="1657627"/>
                  </a:lnTo>
                  <a:lnTo>
                    <a:pt x="0" y="1657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1519656">
              <a:off x="7968318" y="576880"/>
              <a:ext cx="1201920" cy="1688905"/>
            </a:xfrm>
            <a:custGeom>
              <a:avLst/>
              <a:gdLst/>
              <a:ahLst/>
              <a:cxnLst/>
              <a:rect r="r" b="b" t="t" l="l"/>
              <a:pathLst>
                <a:path h="1688905" w="1201920">
                  <a:moveTo>
                    <a:pt x="0" y="0"/>
                  </a:moveTo>
                  <a:lnTo>
                    <a:pt x="1201921" y="0"/>
                  </a:lnTo>
                  <a:lnTo>
                    <a:pt x="1201921" y="1688905"/>
                  </a:lnTo>
                  <a:lnTo>
                    <a:pt x="0" y="1688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6169083">
              <a:off x="10962242" y="6975017"/>
              <a:ext cx="1100453" cy="1596229"/>
            </a:xfrm>
            <a:custGeom>
              <a:avLst/>
              <a:gdLst/>
              <a:ahLst/>
              <a:cxnLst/>
              <a:rect r="r" b="b" t="t" l="l"/>
              <a:pathLst>
                <a:path h="1596229" w="1100453">
                  <a:moveTo>
                    <a:pt x="0" y="0"/>
                  </a:moveTo>
                  <a:lnTo>
                    <a:pt x="1100453" y="0"/>
                  </a:lnTo>
                  <a:lnTo>
                    <a:pt x="1100453" y="1596229"/>
                  </a:lnTo>
                  <a:lnTo>
                    <a:pt x="0" y="1596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562" t="-1570" r="-3222" b="-157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9857793">
              <a:off x="4154451" y="10795891"/>
              <a:ext cx="1102295" cy="1558808"/>
            </a:xfrm>
            <a:custGeom>
              <a:avLst/>
              <a:gdLst/>
              <a:ahLst/>
              <a:cxnLst/>
              <a:rect r="r" b="b" t="t" l="l"/>
              <a:pathLst>
                <a:path h="1558808" w="1102295">
                  <a:moveTo>
                    <a:pt x="0" y="0"/>
                  </a:moveTo>
                  <a:lnTo>
                    <a:pt x="1102295" y="0"/>
                  </a:lnTo>
                  <a:lnTo>
                    <a:pt x="1102295" y="1558808"/>
                  </a:lnTo>
                  <a:lnTo>
                    <a:pt x="0" y="15588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3883058">
              <a:off x="887649" y="3102433"/>
              <a:ext cx="1006685" cy="1423601"/>
            </a:xfrm>
            <a:custGeom>
              <a:avLst/>
              <a:gdLst/>
              <a:ahLst/>
              <a:cxnLst/>
              <a:rect r="r" b="b" t="t" l="l"/>
              <a:pathLst>
                <a:path h="1423601" w="1006685">
                  <a:moveTo>
                    <a:pt x="0" y="0"/>
                  </a:moveTo>
                  <a:lnTo>
                    <a:pt x="1006685" y="0"/>
                  </a:lnTo>
                  <a:lnTo>
                    <a:pt x="1006685" y="1423601"/>
                  </a:lnTo>
                  <a:lnTo>
                    <a:pt x="0" y="1423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374169">
              <a:off x="6231052" y="59885"/>
              <a:ext cx="1194603" cy="1689346"/>
            </a:xfrm>
            <a:custGeom>
              <a:avLst/>
              <a:gdLst/>
              <a:ahLst/>
              <a:cxnLst/>
              <a:rect r="r" b="b" t="t" l="l"/>
              <a:pathLst>
                <a:path h="1689346" w="1194603">
                  <a:moveTo>
                    <a:pt x="0" y="0"/>
                  </a:moveTo>
                  <a:lnTo>
                    <a:pt x="1194603" y="0"/>
                  </a:lnTo>
                  <a:lnTo>
                    <a:pt x="1194603" y="1689345"/>
                  </a:lnTo>
                  <a:lnTo>
                    <a:pt x="0" y="1689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5329424">
              <a:off x="11078355" y="5633364"/>
              <a:ext cx="1167586" cy="1651138"/>
            </a:xfrm>
            <a:custGeom>
              <a:avLst/>
              <a:gdLst/>
              <a:ahLst/>
              <a:cxnLst/>
              <a:rect r="r" b="b" t="t" l="l"/>
              <a:pathLst>
                <a:path h="1651138" w="1167586">
                  <a:moveTo>
                    <a:pt x="0" y="0"/>
                  </a:moveTo>
                  <a:lnTo>
                    <a:pt x="1167586" y="0"/>
                  </a:lnTo>
                  <a:lnTo>
                    <a:pt x="1167586" y="1651138"/>
                  </a:lnTo>
                  <a:lnTo>
                    <a:pt x="0" y="1651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7714788">
              <a:off x="1362110" y="8836164"/>
              <a:ext cx="1096615" cy="1550775"/>
            </a:xfrm>
            <a:custGeom>
              <a:avLst/>
              <a:gdLst/>
              <a:ahLst/>
              <a:cxnLst/>
              <a:rect r="r" b="b" t="t" l="l"/>
              <a:pathLst>
                <a:path h="1550775" w="1096615">
                  <a:moveTo>
                    <a:pt x="0" y="0"/>
                  </a:moveTo>
                  <a:lnTo>
                    <a:pt x="1096614" y="0"/>
                  </a:lnTo>
                  <a:lnTo>
                    <a:pt x="1096614" y="1550776"/>
                  </a:lnTo>
                  <a:lnTo>
                    <a:pt x="0" y="1550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6381751">
              <a:off x="596525" y="7435795"/>
              <a:ext cx="995906" cy="1408359"/>
            </a:xfrm>
            <a:custGeom>
              <a:avLst/>
              <a:gdLst/>
              <a:ahLst/>
              <a:cxnLst/>
              <a:rect r="r" b="b" t="t" l="l"/>
              <a:pathLst>
                <a:path h="1408359" w="995906">
                  <a:moveTo>
                    <a:pt x="0" y="0"/>
                  </a:moveTo>
                  <a:lnTo>
                    <a:pt x="995906" y="0"/>
                  </a:lnTo>
                  <a:lnTo>
                    <a:pt x="995906" y="1408359"/>
                  </a:lnTo>
                  <a:lnTo>
                    <a:pt x="0" y="14083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3747432">
              <a:off x="10351784" y="2768216"/>
              <a:ext cx="1187737" cy="1679636"/>
            </a:xfrm>
            <a:custGeom>
              <a:avLst/>
              <a:gdLst/>
              <a:ahLst/>
              <a:cxnLst/>
              <a:rect r="r" b="b" t="t" l="l"/>
              <a:pathLst>
                <a:path h="1679636" w="1187737">
                  <a:moveTo>
                    <a:pt x="0" y="0"/>
                  </a:moveTo>
                  <a:lnTo>
                    <a:pt x="1187738" y="0"/>
                  </a:lnTo>
                  <a:lnTo>
                    <a:pt x="1187738" y="1679636"/>
                  </a:lnTo>
                  <a:lnTo>
                    <a:pt x="0" y="1679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978294">
              <a:off x="4097648" y="222905"/>
              <a:ext cx="1100185" cy="1555824"/>
            </a:xfrm>
            <a:custGeom>
              <a:avLst/>
              <a:gdLst/>
              <a:ahLst/>
              <a:cxnLst/>
              <a:rect r="r" b="b" t="t" l="l"/>
              <a:pathLst>
                <a:path h="1555824" w="1100185">
                  <a:moveTo>
                    <a:pt x="0" y="0"/>
                  </a:moveTo>
                  <a:lnTo>
                    <a:pt x="1100185" y="0"/>
                  </a:lnTo>
                  <a:lnTo>
                    <a:pt x="1100185" y="1555824"/>
                  </a:lnTo>
                  <a:lnTo>
                    <a:pt x="0" y="1555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3063346">
              <a:off x="1705443" y="1943041"/>
              <a:ext cx="1060835" cy="1500177"/>
            </a:xfrm>
            <a:custGeom>
              <a:avLst/>
              <a:gdLst/>
              <a:ahLst/>
              <a:cxnLst/>
              <a:rect r="r" b="b" t="t" l="l"/>
              <a:pathLst>
                <a:path h="1500177" w="1060835">
                  <a:moveTo>
                    <a:pt x="0" y="0"/>
                  </a:moveTo>
                  <a:lnTo>
                    <a:pt x="1060835" y="0"/>
                  </a:lnTo>
                  <a:lnTo>
                    <a:pt x="1060835" y="1500178"/>
                  </a:lnTo>
                  <a:lnTo>
                    <a:pt x="0" y="150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8790268">
              <a:off x="8547284" y="10134683"/>
              <a:ext cx="1182209" cy="1672075"/>
            </a:xfrm>
            <a:custGeom>
              <a:avLst/>
              <a:gdLst/>
              <a:ahLst/>
              <a:cxnLst/>
              <a:rect r="r" b="b" t="t" l="l"/>
              <a:pathLst>
                <a:path h="1672075" w="1182209">
                  <a:moveTo>
                    <a:pt x="0" y="0"/>
                  </a:moveTo>
                  <a:lnTo>
                    <a:pt x="1182209" y="0"/>
                  </a:lnTo>
                  <a:lnTo>
                    <a:pt x="1182209" y="1672075"/>
                  </a:lnTo>
                  <a:lnTo>
                    <a:pt x="0" y="1672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5512238">
              <a:off x="240768" y="5731779"/>
              <a:ext cx="1079587" cy="1526695"/>
            </a:xfrm>
            <a:custGeom>
              <a:avLst/>
              <a:gdLst/>
              <a:ahLst/>
              <a:cxnLst/>
              <a:rect r="r" b="b" t="t" l="l"/>
              <a:pathLst>
                <a:path h="1526695" w="1079587">
                  <a:moveTo>
                    <a:pt x="0" y="0"/>
                  </a:moveTo>
                  <a:lnTo>
                    <a:pt x="1079587" y="0"/>
                  </a:lnTo>
                  <a:lnTo>
                    <a:pt x="1079587" y="1526695"/>
                  </a:lnTo>
                  <a:lnTo>
                    <a:pt x="0" y="152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2700000">
              <a:off x="9360391" y="1567178"/>
              <a:ext cx="1148531" cy="1624193"/>
            </a:xfrm>
            <a:custGeom>
              <a:avLst/>
              <a:gdLst/>
              <a:ahLst/>
              <a:cxnLst/>
              <a:rect r="r" b="b" t="t" l="l"/>
              <a:pathLst>
                <a:path h="1624193" w="1148531">
                  <a:moveTo>
                    <a:pt x="0" y="0"/>
                  </a:moveTo>
                  <a:lnTo>
                    <a:pt x="1148532" y="0"/>
                  </a:lnTo>
                  <a:lnTo>
                    <a:pt x="1148532" y="1624193"/>
                  </a:lnTo>
                  <a:lnTo>
                    <a:pt x="0" y="1624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8033297">
              <a:off x="9634765" y="9275505"/>
              <a:ext cx="1089210" cy="1540303"/>
            </a:xfrm>
            <a:custGeom>
              <a:avLst/>
              <a:gdLst/>
              <a:ahLst/>
              <a:cxnLst/>
              <a:rect r="r" b="b" t="t" l="l"/>
              <a:pathLst>
                <a:path h="1540303" w="1089210">
                  <a:moveTo>
                    <a:pt x="0" y="0"/>
                  </a:moveTo>
                  <a:lnTo>
                    <a:pt x="1089210" y="0"/>
                  </a:lnTo>
                  <a:lnTo>
                    <a:pt x="1089210" y="1540303"/>
                  </a:lnTo>
                  <a:lnTo>
                    <a:pt x="0" y="15403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958697">
              <a:off x="2721115" y="1022256"/>
              <a:ext cx="1011191" cy="1430508"/>
            </a:xfrm>
            <a:custGeom>
              <a:avLst/>
              <a:gdLst/>
              <a:ahLst/>
              <a:cxnLst/>
              <a:rect r="r" b="b" t="t" l="l"/>
              <a:pathLst>
                <a:path h="1430508" w="1011191">
                  <a:moveTo>
                    <a:pt x="0" y="0"/>
                  </a:moveTo>
                  <a:lnTo>
                    <a:pt x="1011190" y="0"/>
                  </a:lnTo>
                  <a:lnTo>
                    <a:pt x="1011190" y="1430508"/>
                  </a:lnTo>
                  <a:lnTo>
                    <a:pt x="0" y="1430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8679527">
              <a:off x="2610565" y="10064628"/>
              <a:ext cx="1084168" cy="1533173"/>
            </a:xfrm>
            <a:custGeom>
              <a:avLst/>
              <a:gdLst/>
              <a:ahLst/>
              <a:cxnLst/>
              <a:rect r="r" b="b" t="t" l="l"/>
              <a:pathLst>
                <a:path h="1533173" w="1084168">
                  <a:moveTo>
                    <a:pt x="0" y="0"/>
                  </a:moveTo>
                  <a:lnTo>
                    <a:pt x="1084168" y="0"/>
                  </a:lnTo>
                  <a:lnTo>
                    <a:pt x="1084168" y="1533173"/>
                  </a:lnTo>
                  <a:lnTo>
                    <a:pt x="0" y="1533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5796168" y="11038055"/>
              <a:ext cx="1104195" cy="1566234"/>
            </a:xfrm>
            <a:custGeom>
              <a:avLst/>
              <a:gdLst/>
              <a:ahLst/>
              <a:cxnLst/>
              <a:rect r="r" b="b" t="t" l="l"/>
              <a:pathLst>
                <a:path h="1566234" w="1104195">
                  <a:moveTo>
                    <a:pt x="0" y="0"/>
                  </a:moveTo>
                  <a:lnTo>
                    <a:pt x="1104195" y="0"/>
                  </a:lnTo>
                  <a:lnTo>
                    <a:pt x="1104195" y="1566234"/>
                  </a:lnTo>
                  <a:lnTo>
                    <a:pt x="0" y="1566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0" t="0" r="0" b="0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895863" y="1901485"/>
            <a:ext cx="8002349" cy="5897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3"/>
              </a:lnSpc>
            </a:pPr>
            <a:r>
              <a:rPr lang="en-US" sz="3695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Lastenkirkon tulostettavat materiaalit</a:t>
            </a:r>
          </a:p>
          <a:p>
            <a:pPr algn="ctr">
              <a:lnSpc>
                <a:spcPts val="5173"/>
              </a:lnSpc>
            </a:pPr>
            <a:r>
              <a:rPr lang="en-US" sz="3695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palvelevat kirjepyhäkouluja ja esilaisia tapahtumia.</a:t>
            </a:r>
          </a:p>
          <a:p>
            <a:pPr algn="ctr">
              <a:lnSpc>
                <a:spcPts val="5173"/>
              </a:lnSpc>
            </a:pPr>
          </a:p>
          <a:p>
            <a:pPr algn="ctr">
              <a:lnSpc>
                <a:spcPts val="5173"/>
              </a:lnSpc>
            </a:pPr>
            <a:r>
              <a:rPr lang="en-US" sz="3695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Päkän posti 3-5-vuotiaille</a:t>
            </a:r>
          </a:p>
          <a:p>
            <a:pPr algn="ctr">
              <a:lnSpc>
                <a:spcPts val="5173"/>
              </a:lnSpc>
            </a:pPr>
            <a:r>
              <a:rPr lang="en-US" sz="3695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Tutkimuspartio seikkailee 6-8-vuotiaille</a:t>
            </a:r>
          </a:p>
          <a:p>
            <a:pPr algn="ctr">
              <a:lnSpc>
                <a:spcPts val="5173"/>
              </a:lnSpc>
            </a:pPr>
            <a:r>
              <a:rPr lang="en-US" sz="3695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Sunnuntaisivut kaikille</a:t>
            </a:r>
          </a:p>
          <a:p>
            <a:pPr algn="ctr">
              <a:lnSpc>
                <a:spcPts val="5173"/>
              </a:lnSpc>
            </a:pPr>
            <a:r>
              <a:rPr lang="en-US" sz="3695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Tulostettavia puuhia lisäksi</a:t>
            </a:r>
          </a:p>
          <a:p>
            <a:pPr algn="ctr">
              <a:lnSpc>
                <a:spcPts val="5173"/>
              </a:lnSpc>
            </a:pPr>
            <a:r>
              <a:rPr lang="en-US" sz="3695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eri teemoihin liittyen.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2B8A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839529" y="2383671"/>
            <a:ext cx="10419771" cy="715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24"/>
              </a:lnSpc>
            </a:pPr>
            <a:r>
              <a:rPr lang="en-US" sz="301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Lastenkirkko-medialla on oikeus käyttää tuottamiaan aineistoja toiminnassaan ja luovuttaa eteenpäin sisältöjen käyttöoikeus </a:t>
            </a:r>
            <a:r>
              <a:rPr lang="en-US" sz="3017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ei-kaupalliseen</a:t>
            </a:r>
            <a:r>
              <a:rPr lang="en-US" sz="301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käyttöön. </a:t>
            </a:r>
          </a:p>
          <a:p>
            <a:pPr algn="l">
              <a:lnSpc>
                <a:spcPts val="4224"/>
              </a:lnSpc>
            </a:pPr>
            <a:r>
              <a:rPr lang="en-US" sz="301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Tekijänoikeudet ovat edelleen kirjoittajilla, kuvittajilla ja säveltäjillä.</a:t>
            </a:r>
          </a:p>
          <a:p>
            <a:pPr algn="l">
              <a:lnSpc>
                <a:spcPts val="4224"/>
              </a:lnSpc>
            </a:pPr>
          </a:p>
          <a:p>
            <a:pPr algn="l">
              <a:lnSpc>
                <a:spcPts val="3635"/>
              </a:lnSpc>
            </a:pPr>
            <a:r>
              <a:rPr lang="en-US" sz="2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Suomen ev. lut. kirkon seurakunnat ja toimijat, voivat käyttää materiaalia kunkin materiaalin yhteydessä määritellyllä tavalla. </a:t>
            </a:r>
            <a:r>
              <a:rPr lang="en-US" sz="2596">
                <a:solidFill>
                  <a:srgbClr val="FFF9C0"/>
                </a:solidFill>
                <a:latin typeface="Montserrat"/>
                <a:ea typeface="Montserrat"/>
                <a:cs typeface="Montserrat"/>
                <a:sym typeface="Montserrat"/>
              </a:rPr>
              <a:t>Joitakin materiaaleja, kuten rastipolkuja on mahdollista muokata ja markkinointiin tarkoitettuja kuvia käyttää seurakunnan itse tuottaman tekstin yhteydessä.</a:t>
            </a:r>
          </a:p>
          <a:p>
            <a:pPr algn="l">
              <a:lnSpc>
                <a:spcPts val="3929"/>
              </a:lnSpc>
            </a:pPr>
            <a:r>
              <a:rPr lang="en-US" sz="2807">
                <a:solidFill>
                  <a:srgbClr val="FFF9C0"/>
                </a:solidFill>
                <a:latin typeface="Montserrat"/>
                <a:ea typeface="Montserrat"/>
                <a:cs typeface="Montserrat"/>
                <a:sym typeface="Montserrat"/>
              </a:rPr>
              <a:t>Pidämme tärkeänä, että muokattua aineistoa käytetään </a:t>
            </a:r>
            <a:r>
              <a:rPr lang="en-US" sz="2807" u="sng">
                <a:solidFill>
                  <a:srgbClr val="FFF9C0"/>
                </a:solidFill>
                <a:latin typeface="Montserrat"/>
                <a:ea typeface="Montserrat"/>
                <a:cs typeface="Montserrat"/>
                <a:sym typeface="Montserrat"/>
                <a:hlinkClick r:id="rId2" tooltip="https://evl.fi/plus/seurakuntaelama/kasvatus/turvallinen-seurakunta"/>
              </a:rPr>
              <a:t>Turvallinen seurakunta -asiakirjan</a:t>
            </a:r>
            <a:r>
              <a:rPr lang="en-US" sz="2807">
                <a:solidFill>
                  <a:srgbClr val="FFF9C0"/>
                </a:solidFill>
                <a:latin typeface="Montserrat"/>
                <a:ea typeface="Montserrat"/>
                <a:cs typeface="Montserrat"/>
                <a:sym typeface="Montserrat"/>
              </a:rPr>
              <a:t> mukaisesti toteutettavan toiminnan yhteydessä.</a:t>
            </a:r>
          </a:p>
          <a:p>
            <a:pPr algn="ctr">
              <a:lnSpc>
                <a:spcPts val="1643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31609" y="2440821"/>
            <a:ext cx="4965785" cy="6854480"/>
          </a:xfrm>
          <a:custGeom>
            <a:avLst/>
            <a:gdLst/>
            <a:ahLst/>
            <a:cxnLst/>
            <a:rect r="r" b="b" t="t" l="l"/>
            <a:pathLst>
              <a:path h="6854480" w="4965785">
                <a:moveTo>
                  <a:pt x="0" y="0"/>
                </a:moveTo>
                <a:lnTo>
                  <a:pt x="4965785" y="0"/>
                </a:lnTo>
                <a:lnTo>
                  <a:pt x="4965785" y="6854481"/>
                </a:lnTo>
                <a:lnTo>
                  <a:pt x="0" y="6854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31609" y="982311"/>
            <a:ext cx="15325451" cy="1201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22"/>
              </a:lnSpc>
            </a:pPr>
            <a:r>
              <a:rPr lang="en-US" sz="6944" b="true">
                <a:solidFill>
                  <a:srgbClr val="FFFFF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LASTENKIRKON MATERIAALIEN KÄYTTÖOIKEUDET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DAGOShd2654</dc:identifier>
  <dcterms:modified xsi:type="dcterms:W3CDTF">2011-08-01T06:04:30Z</dcterms:modified>
  <cp:revision>1</cp:revision>
  <dc:title>2024_Lastenkirkko esittely_Valmis</dc:title>
</cp:coreProperties>
</file>